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2"/>
  </p:notesMasterIdLst>
  <p:sldIdLst>
    <p:sldId id="344" r:id="rId4"/>
    <p:sldId id="349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6" autoAdjust="0"/>
    <p:restoredTop sz="92515" autoAdjust="0"/>
  </p:normalViewPr>
  <p:slideViewPr>
    <p:cSldViewPr snapToGrid="0" showGuides="1">
      <p:cViewPr>
        <p:scale>
          <a:sx n="66" d="100"/>
          <a:sy n="66" d="100"/>
        </p:scale>
        <p:origin x="-77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32019-D420-40F7-888A-A7E696DC6063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7A500-4650-41D4-912C-B5DDBCDC5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332D6FB4-EBC1-4800-80ED-8941DBAE915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48632" y="1"/>
            <a:ext cx="5048829" cy="2524415"/>
          </a:xfrm>
          <a:custGeom>
            <a:avLst/>
            <a:gdLst>
              <a:gd name="connsiteX0" fmla="*/ 0 w 5048829"/>
              <a:gd name="connsiteY0" fmla="*/ 0 h 2524415"/>
              <a:gd name="connsiteX1" fmla="*/ 5048829 w 5048829"/>
              <a:gd name="connsiteY1" fmla="*/ 0 h 2524415"/>
              <a:gd name="connsiteX2" fmla="*/ 2524415 w 5048829"/>
              <a:gd name="connsiteY2" fmla="*/ 2524415 h 252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829" h="2524415">
                <a:moveTo>
                  <a:pt x="0" y="0"/>
                </a:moveTo>
                <a:lnTo>
                  <a:pt x="5048829" y="0"/>
                </a:lnTo>
                <a:lnTo>
                  <a:pt x="2524415" y="25244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EB05934-CFA9-4CF2-880B-B2E56C6EEB3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77011" y="76505"/>
            <a:ext cx="5103752" cy="5103752"/>
          </a:xfrm>
          <a:custGeom>
            <a:avLst/>
            <a:gdLst>
              <a:gd name="connsiteX0" fmla="*/ 2551876 w 5103752"/>
              <a:gd name="connsiteY0" fmla="*/ 0 h 5103752"/>
              <a:gd name="connsiteX1" fmla="*/ 5103752 w 5103752"/>
              <a:gd name="connsiteY1" fmla="*/ 2551876 h 5103752"/>
              <a:gd name="connsiteX2" fmla="*/ 2551876 w 5103752"/>
              <a:gd name="connsiteY2" fmla="*/ 5103752 h 5103752"/>
              <a:gd name="connsiteX3" fmla="*/ 0 w 5103752"/>
              <a:gd name="connsiteY3" fmla="*/ 2551876 h 510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752" h="5103752">
                <a:moveTo>
                  <a:pt x="2551876" y="0"/>
                </a:moveTo>
                <a:lnTo>
                  <a:pt x="5103752" y="2551876"/>
                </a:lnTo>
                <a:lnTo>
                  <a:pt x="2551876" y="51037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FABCF619-B94C-4540-9CD2-1F557D22C23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669764" y="1"/>
            <a:ext cx="2522237" cy="2519691"/>
          </a:xfrm>
          <a:custGeom>
            <a:avLst/>
            <a:gdLst>
              <a:gd name="connsiteX0" fmla="*/ 0 w 2522237"/>
              <a:gd name="connsiteY0" fmla="*/ 0 h 2519691"/>
              <a:gd name="connsiteX1" fmla="*/ 2522237 w 2522237"/>
              <a:gd name="connsiteY1" fmla="*/ 0 h 2519691"/>
              <a:gd name="connsiteX2" fmla="*/ 2522237 w 2522237"/>
              <a:gd name="connsiteY2" fmla="*/ 2517145 h 2519691"/>
              <a:gd name="connsiteX3" fmla="*/ 2519691 w 2522237"/>
              <a:gd name="connsiteY3" fmla="*/ 2519691 h 25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37" h="2519691">
                <a:moveTo>
                  <a:pt x="0" y="0"/>
                </a:moveTo>
                <a:lnTo>
                  <a:pt x="2522237" y="0"/>
                </a:lnTo>
                <a:lnTo>
                  <a:pt x="2522237" y="2517145"/>
                </a:lnTo>
                <a:lnTo>
                  <a:pt x="2519691" y="25196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1BCC93B7-4D46-46B6-8713-F416AC36BD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632854" y="2732348"/>
            <a:ext cx="2559146" cy="4125652"/>
          </a:xfrm>
          <a:custGeom>
            <a:avLst/>
            <a:gdLst>
              <a:gd name="connsiteX0" fmla="*/ 2551876 w 2559146"/>
              <a:gd name="connsiteY0" fmla="*/ 0 h 4125652"/>
              <a:gd name="connsiteX1" fmla="*/ 2559146 w 2559146"/>
              <a:gd name="connsiteY1" fmla="*/ 7270 h 4125652"/>
              <a:gd name="connsiteX2" fmla="*/ 2559146 w 2559146"/>
              <a:gd name="connsiteY2" fmla="*/ 4125652 h 4125652"/>
              <a:gd name="connsiteX3" fmla="*/ 1573776 w 2559146"/>
              <a:gd name="connsiteY3" fmla="*/ 4125652 h 4125652"/>
              <a:gd name="connsiteX4" fmla="*/ 0 w 2559146"/>
              <a:gd name="connsiteY4" fmla="*/ 2551876 h 412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46" h="4125652">
                <a:moveTo>
                  <a:pt x="2551876" y="0"/>
                </a:moveTo>
                <a:lnTo>
                  <a:pt x="2559146" y="7270"/>
                </a:lnTo>
                <a:lnTo>
                  <a:pt x="2559146" y="4125652"/>
                </a:lnTo>
                <a:lnTo>
                  <a:pt x="1573776" y="41256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71851970-6E29-4DD3-9F5E-8C7E24CF843B}"/>
              </a:ext>
            </a:extLst>
          </p:cNvPr>
          <p:cNvSpPr/>
          <p:nvPr userDrawn="1"/>
        </p:nvSpPr>
        <p:spPr>
          <a:xfrm>
            <a:off x="-155643" y="5822933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2D74ACB-A22B-4507-B17C-22FF45CBE75F}"/>
              </a:ext>
            </a:extLst>
          </p:cNvPr>
          <p:cNvGrpSpPr/>
          <p:nvPr userDrawn="1"/>
        </p:nvGrpSpPr>
        <p:grpSpPr>
          <a:xfrm>
            <a:off x="738218" y="2966940"/>
            <a:ext cx="5597327" cy="3075352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A849B21-CE15-4FB9-9661-76002FE3FB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ABBADD96-8742-47E9-ADBF-966AF6C2A88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84A9D00-91F0-4D80-A859-DDF02D71AA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C31B7BAF-937A-4CEF-827A-FDF7B177430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E3FD438-8B5C-47BC-96ED-07C3FD4A617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638E8840-2F16-451C-890B-8F89FA42FB9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xmlns="" id="{25FA2B39-D875-4EB6-A923-3D5766DB217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02B39FDC-540A-4462-832F-2F4170327FD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2BF5FC40-BAB3-44E6-A76F-4449B55EF7C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xmlns="" id="{B078A552-7F6D-4C12-9A77-AC4C01B336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935F7417-B7FC-401C-A1CC-37FA6D3255D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FC33F70-49EE-460F-907B-11B885588A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4B47D62F-D77B-4B0E-A65D-EA92E6B01EF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0973" y="3139665"/>
            <a:ext cx="4145457" cy="248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3AD81A65-D555-49BE-8D52-7F50625BF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roup 633">
            <a:extLst>
              <a:ext uri="{FF2B5EF4-FFF2-40B4-BE49-F238E27FC236}">
                <a16:creationId xmlns:a16="http://schemas.microsoft.com/office/drawing/2014/main" xmlns="" id="{AAEE2BD1-B8F7-479D-941B-7C91AF788893}"/>
              </a:ext>
            </a:extLst>
          </p:cNvPr>
          <p:cNvGrpSpPr/>
          <p:nvPr userDrawn="1"/>
        </p:nvGrpSpPr>
        <p:grpSpPr>
          <a:xfrm>
            <a:off x="-266651" y="244950"/>
            <a:ext cx="12743631" cy="6344328"/>
            <a:chOff x="-266651" y="244950"/>
            <a:chExt cx="12743631" cy="6344328"/>
          </a:xfrm>
          <a:solidFill>
            <a:schemeClr val="bg1">
              <a:alpha val="1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30C1C8E-FDE2-439F-80D9-FB4D6EE1615F}"/>
                </a:ext>
              </a:extLst>
            </p:cNvPr>
            <p:cNvGrpSpPr/>
            <p:nvPr userDrawn="1"/>
          </p:nvGrpSpPr>
          <p:grpSpPr>
            <a:xfrm>
              <a:off x="26804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xmlns="" id="{FA9A91F6-421C-410C-BB90-DE3EE2BF2FD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xmlns="" id="{183E29A1-4F71-4814-944E-0CE8B235063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xmlns="" id="{22B4A808-26CE-4C92-9ACB-ACD71BFB388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xmlns="" id="{41392400-9AAD-4D35-BF1F-E4C93B95824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xmlns="" id="{EAE676CF-D694-4B09-AB1C-F61E459071A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xmlns="" id="{7CB33FEB-A4DE-4217-A530-751C069A217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xmlns="" id="{4B19AB9F-8557-44A9-B946-8DEF220BA2E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E038E5BD-FD77-47D0-867B-755250C4655D}"/>
                </a:ext>
              </a:extLst>
            </p:cNvPr>
            <p:cNvGrpSpPr/>
            <p:nvPr userDrawn="1"/>
          </p:nvGrpSpPr>
          <p:grpSpPr>
            <a:xfrm>
              <a:off x="135699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xmlns="" id="{CE071054-DE68-4EEC-9C32-479F3AC5A83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xmlns="" id="{97FD0A8C-095E-4889-8E17-2F169A5C5AE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xmlns="" id="{B5AA2E8E-879B-491C-A99E-CADE9D41C92C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xmlns="" id="{A8CA4394-EBE4-464C-9A0C-1CB3EF2AD0F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xmlns="" id="{03D3766E-6E4C-4E7B-8444-93C433906C7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1">
                <a:extLst>
                  <a:ext uri="{FF2B5EF4-FFF2-40B4-BE49-F238E27FC236}">
                    <a16:creationId xmlns:a16="http://schemas.microsoft.com/office/drawing/2014/main" xmlns="" id="{198B9FBA-996D-4A14-ABE1-B536C25E3A3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Oval 1">
                <a:extLst>
                  <a:ext uri="{FF2B5EF4-FFF2-40B4-BE49-F238E27FC236}">
                    <a16:creationId xmlns:a16="http://schemas.microsoft.com/office/drawing/2014/main" xmlns="" id="{421498BD-FB34-4B84-B16A-EC7F512644B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3A20C5DF-8AB4-4B2D-97DE-4633EE466B9E}"/>
                </a:ext>
              </a:extLst>
            </p:cNvPr>
            <p:cNvGrpSpPr/>
            <p:nvPr userDrawn="1"/>
          </p:nvGrpSpPr>
          <p:grpSpPr>
            <a:xfrm>
              <a:off x="244595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xmlns="" id="{6B84BF65-01DE-444D-B530-612D994EAFC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xmlns="" id="{6DDF4C6F-D2A5-4C9D-8F35-B79C4FAD40C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xmlns="" id="{ACA35109-5140-4C6C-88C5-13F64F69A0D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xmlns="" id="{18D9B9DB-CC19-4100-A75C-8F348A864BE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">
                <a:extLst>
                  <a:ext uri="{FF2B5EF4-FFF2-40B4-BE49-F238E27FC236}">
                    <a16:creationId xmlns:a16="http://schemas.microsoft.com/office/drawing/2014/main" xmlns="" id="{5FF4363E-399F-46BE-8A6D-15F299A88E1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xmlns="" id="{AE02F958-2DD1-4756-ACDD-0D259DDFA27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xmlns="" id="{765077BA-2A48-4550-A0A9-E60CC024375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4F04C841-01B9-460D-AFD8-B51B9D6F9652}"/>
                </a:ext>
              </a:extLst>
            </p:cNvPr>
            <p:cNvGrpSpPr/>
            <p:nvPr userDrawn="1"/>
          </p:nvGrpSpPr>
          <p:grpSpPr>
            <a:xfrm>
              <a:off x="353490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xmlns="" id="{53A5E8AF-5E7D-4E45-AA3C-8C785E54DBA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Oval 1">
                <a:extLst>
                  <a:ext uri="{FF2B5EF4-FFF2-40B4-BE49-F238E27FC236}">
                    <a16:creationId xmlns:a16="http://schemas.microsoft.com/office/drawing/2014/main" xmlns="" id="{68CFA90B-1EC3-4D1F-8B64-952BDBEE50E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">
                <a:extLst>
                  <a:ext uri="{FF2B5EF4-FFF2-40B4-BE49-F238E27FC236}">
                    <a16:creationId xmlns:a16="http://schemas.microsoft.com/office/drawing/2014/main" xmlns="" id="{C92F1F6D-B4C0-40FD-BB58-D6CFC739626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xmlns="" id="{DC75D0C4-35B0-4655-A9D3-3E3D383F12A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xmlns="" id="{18815E51-28DD-4A37-B66A-E2B556DEBF9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xmlns="" id="{581385F5-0C18-4F07-86F9-3B39D118C1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xmlns="" id="{3C9486CE-A940-433A-B8A0-0C3EFF9678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36E5A1AA-9518-4B02-978A-F41738BE00DF}"/>
                </a:ext>
              </a:extLst>
            </p:cNvPr>
            <p:cNvGrpSpPr/>
            <p:nvPr userDrawn="1"/>
          </p:nvGrpSpPr>
          <p:grpSpPr>
            <a:xfrm>
              <a:off x="462386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xmlns="" id="{07D239A1-F120-4BFD-A484-6F044423ED7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xmlns="" id="{D02F4155-030A-4FC7-A4D5-5F886C212FE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xmlns="" id="{7C26518F-E318-4FF7-8769-C1A1F400718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xmlns="" id="{8BA53971-816A-4BAD-9961-C46548D91B6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xmlns="" id="{3A18C2E9-06B0-4CC0-82FE-A47A460145B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xmlns="" id="{21D87CE6-0ABB-4C16-8183-667C0CA9279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xmlns="" id="{6EE7F134-1A81-4981-B820-DEBABD09297F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FE827B77-9C26-41CF-BC14-367E8CDB6C3D}"/>
                </a:ext>
              </a:extLst>
            </p:cNvPr>
            <p:cNvGrpSpPr/>
            <p:nvPr userDrawn="1"/>
          </p:nvGrpSpPr>
          <p:grpSpPr>
            <a:xfrm>
              <a:off x="571281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xmlns="" id="{2B7DBE4B-51E7-40BB-B1CA-AACF1F7E883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1">
                <a:extLst>
                  <a:ext uri="{FF2B5EF4-FFF2-40B4-BE49-F238E27FC236}">
                    <a16:creationId xmlns:a16="http://schemas.microsoft.com/office/drawing/2014/main" xmlns="" id="{C192DBCA-1B67-4724-9008-168F8D33847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xmlns="" id="{EC441A24-9DCB-4CBA-B78E-421B26D21AE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xmlns="" id="{06A122AE-159A-4498-8E9A-8EC61CDC5BF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xmlns="" id="{A9217A9B-1591-4B48-8CAA-20DD6E48E16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xmlns="" id="{C4CE3C65-CF19-4885-81D2-A80FB7C3317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xmlns="" id="{6EF82365-F72D-4CE2-A0CA-13799A441D8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A943E60A-3DA6-4DEC-9C9C-530E3A02D588}"/>
                </a:ext>
              </a:extLst>
            </p:cNvPr>
            <p:cNvGrpSpPr/>
            <p:nvPr userDrawn="1"/>
          </p:nvGrpSpPr>
          <p:grpSpPr>
            <a:xfrm>
              <a:off x="680177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62" name="Oval 1">
                <a:extLst>
                  <a:ext uri="{FF2B5EF4-FFF2-40B4-BE49-F238E27FC236}">
                    <a16:creationId xmlns:a16="http://schemas.microsoft.com/office/drawing/2014/main" xmlns="" id="{D915B71C-DDF3-4738-A396-D9658604217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xmlns="" id="{EB625063-7748-4F8E-AA78-7FBEDD8B878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Oval 1">
                <a:extLst>
                  <a:ext uri="{FF2B5EF4-FFF2-40B4-BE49-F238E27FC236}">
                    <a16:creationId xmlns:a16="http://schemas.microsoft.com/office/drawing/2014/main" xmlns="" id="{780E92C4-7F48-4971-A183-DE35943FE0A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Oval 1">
                <a:extLst>
                  <a:ext uri="{FF2B5EF4-FFF2-40B4-BE49-F238E27FC236}">
                    <a16:creationId xmlns:a16="http://schemas.microsoft.com/office/drawing/2014/main" xmlns="" id="{F8AAFB8F-EB1C-4238-822C-68A3E3C8AF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Oval 1">
                <a:extLst>
                  <a:ext uri="{FF2B5EF4-FFF2-40B4-BE49-F238E27FC236}">
                    <a16:creationId xmlns:a16="http://schemas.microsoft.com/office/drawing/2014/main" xmlns="" id="{54DF97CC-F291-4477-9EAB-C5CAE7F4434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xmlns="" id="{06098AC5-4554-4028-96BA-E8A8E5FAA1E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xmlns="" id="{4697B6DB-3662-4373-AEFF-EBDF6C185FB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09B37063-780B-4040-8CBE-32E0D7A68358}"/>
                </a:ext>
              </a:extLst>
            </p:cNvPr>
            <p:cNvGrpSpPr/>
            <p:nvPr userDrawn="1"/>
          </p:nvGrpSpPr>
          <p:grpSpPr>
            <a:xfrm>
              <a:off x="789072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xmlns="" id="{047F91E0-7861-467B-9778-ACA5EDB397A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xmlns="" id="{0D8D36FB-616C-4D41-914A-34239051E82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xmlns="" id="{B3F0F8B3-2B3F-41BE-925F-222C94882DE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xmlns="" id="{508DE865-9FCE-45FD-AC7D-D443915A3E1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xmlns="" id="{E8F71DDC-E6E9-4BB6-8C27-6335C2BED23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xmlns="" id="{AA2DC2A3-9E43-485B-B689-331484AD069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xmlns="" id="{7B7E784B-423A-4E6D-9C1A-923F90156D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1D49FDEE-F149-4AB9-BBFC-9A3A3AB57AFE}"/>
                </a:ext>
              </a:extLst>
            </p:cNvPr>
            <p:cNvGrpSpPr/>
            <p:nvPr userDrawn="1"/>
          </p:nvGrpSpPr>
          <p:grpSpPr>
            <a:xfrm>
              <a:off x="897968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8" name="Oval 1">
                <a:extLst>
                  <a:ext uri="{FF2B5EF4-FFF2-40B4-BE49-F238E27FC236}">
                    <a16:creationId xmlns:a16="http://schemas.microsoft.com/office/drawing/2014/main" xmlns="" id="{EF943AE5-7FD0-4875-A5CC-25CFB2125EB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Oval 1">
                <a:extLst>
                  <a:ext uri="{FF2B5EF4-FFF2-40B4-BE49-F238E27FC236}">
                    <a16:creationId xmlns:a16="http://schemas.microsoft.com/office/drawing/2014/main" xmlns="" id="{C4C87D56-6248-437D-A5EB-E8B57D4046E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xmlns="" id="{4838935B-E4CA-4C30-A87E-9652B3158EF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xmlns="" id="{E8972FA5-A67C-4B37-ABD7-B987BB3A15D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xmlns="" id="{DC5A7F23-4660-448E-B93E-BC86979C89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xmlns="" id="{27137DF6-5DDC-4750-8894-EA9391940CF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xmlns="" id="{93647BC4-E75D-4764-A61E-43C62510660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2755AA01-EDCF-453D-9AF7-865DDCDD3A6D}"/>
                </a:ext>
              </a:extLst>
            </p:cNvPr>
            <p:cNvGrpSpPr/>
            <p:nvPr userDrawn="1"/>
          </p:nvGrpSpPr>
          <p:grpSpPr>
            <a:xfrm>
              <a:off x="1006863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xmlns="" id="{55D564F4-482F-48B8-B0B1-5BDBA99382C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Oval 1">
                <a:extLst>
                  <a:ext uri="{FF2B5EF4-FFF2-40B4-BE49-F238E27FC236}">
                    <a16:creationId xmlns:a16="http://schemas.microsoft.com/office/drawing/2014/main" xmlns="" id="{0D42ED3E-7587-436B-AACA-355445B998E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Oval 1">
                <a:extLst>
                  <a:ext uri="{FF2B5EF4-FFF2-40B4-BE49-F238E27FC236}">
                    <a16:creationId xmlns:a16="http://schemas.microsoft.com/office/drawing/2014/main" xmlns="" id="{5417A321-EB8B-4BC8-AEBE-7DA56650B25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xmlns="" id="{DCBEBCEA-4E51-42F1-8A3B-EE861BB41CC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xmlns="" id="{1B397329-3598-4965-B2D7-65EE0BF4968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xmlns="" id="{BED179E1-95C8-4E53-ACEC-7DF8A060118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xmlns="" id="{07D23503-EC86-4486-B5E1-F3908CCE816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E4944660-A503-44FC-9F57-6540AC910EEF}"/>
                </a:ext>
              </a:extLst>
            </p:cNvPr>
            <p:cNvGrpSpPr/>
            <p:nvPr userDrawn="1"/>
          </p:nvGrpSpPr>
          <p:grpSpPr>
            <a:xfrm>
              <a:off x="1115759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xmlns="" id="{EEE2323A-A870-41EC-A822-5FB8B01B4D8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1">
                <a:extLst>
                  <a:ext uri="{FF2B5EF4-FFF2-40B4-BE49-F238E27FC236}">
                    <a16:creationId xmlns:a16="http://schemas.microsoft.com/office/drawing/2014/main" xmlns="" id="{E4535C8D-6A2F-4C87-82FB-660DE320F1F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Oval 1">
                <a:extLst>
                  <a:ext uri="{FF2B5EF4-FFF2-40B4-BE49-F238E27FC236}">
                    <a16:creationId xmlns:a16="http://schemas.microsoft.com/office/drawing/2014/main" xmlns="" id="{B5434BD0-8410-4132-BB42-D994F1EB343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xmlns="" id="{0A83619E-71D1-4EF9-A70E-55A3253915A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xmlns="" id="{BEFED74B-D616-4B5F-92C0-6A55AB8A07E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Oval 1">
                <a:extLst>
                  <a:ext uri="{FF2B5EF4-FFF2-40B4-BE49-F238E27FC236}">
                    <a16:creationId xmlns:a16="http://schemas.microsoft.com/office/drawing/2014/main" xmlns="" id="{F48D50AF-1622-422C-A1AE-A7D8F122B6C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Oval 1">
                <a:extLst>
                  <a:ext uri="{FF2B5EF4-FFF2-40B4-BE49-F238E27FC236}">
                    <a16:creationId xmlns:a16="http://schemas.microsoft.com/office/drawing/2014/main" xmlns="" id="{C401085A-43CE-484F-838D-E3F18C446F4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A6DFDB51-E471-4666-AB77-5FC3E7C22F36}"/>
                </a:ext>
              </a:extLst>
            </p:cNvPr>
            <p:cNvGrpSpPr/>
            <p:nvPr userDrawn="1"/>
          </p:nvGrpSpPr>
          <p:grpSpPr>
            <a:xfrm>
              <a:off x="-266651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7" name="Oval 1">
                <a:extLst>
                  <a:ext uri="{FF2B5EF4-FFF2-40B4-BE49-F238E27FC236}">
                    <a16:creationId xmlns:a16="http://schemas.microsoft.com/office/drawing/2014/main" xmlns="" id="{8965FB81-B4E7-4F06-94C3-5D526C03AF8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Oval 1">
                <a:extLst>
                  <a:ext uri="{FF2B5EF4-FFF2-40B4-BE49-F238E27FC236}">
                    <a16:creationId xmlns:a16="http://schemas.microsoft.com/office/drawing/2014/main" xmlns="" id="{5A1502AB-5C9E-4B3C-9647-464095CBB6D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Oval 1">
                <a:extLst>
                  <a:ext uri="{FF2B5EF4-FFF2-40B4-BE49-F238E27FC236}">
                    <a16:creationId xmlns:a16="http://schemas.microsoft.com/office/drawing/2014/main" xmlns="" id="{D174C663-A849-4D04-99BC-726F08CBE8B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1">
                <a:extLst>
                  <a:ext uri="{FF2B5EF4-FFF2-40B4-BE49-F238E27FC236}">
                    <a16:creationId xmlns:a16="http://schemas.microsoft.com/office/drawing/2014/main" xmlns="" id="{B314A63F-C38F-4FE8-AE2A-AAC95535DAC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1">
                <a:extLst>
                  <a:ext uri="{FF2B5EF4-FFF2-40B4-BE49-F238E27FC236}">
                    <a16:creationId xmlns:a16="http://schemas.microsoft.com/office/drawing/2014/main" xmlns="" id="{48A4F960-0CD5-409A-B7EF-F760786D7E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Oval 1">
                <a:extLst>
                  <a:ext uri="{FF2B5EF4-FFF2-40B4-BE49-F238E27FC236}">
                    <a16:creationId xmlns:a16="http://schemas.microsoft.com/office/drawing/2014/main" xmlns="" id="{BFE5CFD2-5A98-4E1C-8C08-F616A6A7357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1">
                <a:extLst>
                  <a:ext uri="{FF2B5EF4-FFF2-40B4-BE49-F238E27FC236}">
                    <a16:creationId xmlns:a16="http://schemas.microsoft.com/office/drawing/2014/main" xmlns="" id="{ED839B65-2EE4-4696-AD18-4DF0A3C169C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A8E20EE4-FB39-4F09-B413-EE9513CBD41C}"/>
                </a:ext>
              </a:extLst>
            </p:cNvPr>
            <p:cNvGrpSpPr/>
            <p:nvPr userDrawn="1"/>
          </p:nvGrpSpPr>
          <p:grpSpPr>
            <a:xfrm>
              <a:off x="82230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xmlns="" id="{15881DA4-B267-4A12-A10A-F7BD022AE7C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1" name="Oval 1">
                <a:extLst>
                  <a:ext uri="{FF2B5EF4-FFF2-40B4-BE49-F238E27FC236}">
                    <a16:creationId xmlns:a16="http://schemas.microsoft.com/office/drawing/2014/main" xmlns="" id="{8E09CDAF-5704-4D3A-A96F-DC3C8302D6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Oval 1">
                <a:extLst>
                  <a:ext uri="{FF2B5EF4-FFF2-40B4-BE49-F238E27FC236}">
                    <a16:creationId xmlns:a16="http://schemas.microsoft.com/office/drawing/2014/main" xmlns="" id="{BCD6FB34-D1F5-4A85-9259-9AE62A511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1">
                <a:extLst>
                  <a:ext uri="{FF2B5EF4-FFF2-40B4-BE49-F238E27FC236}">
                    <a16:creationId xmlns:a16="http://schemas.microsoft.com/office/drawing/2014/main" xmlns="" id="{172AF59E-6249-4B53-ADD0-AE0CC6B5BE4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Oval 1">
                <a:extLst>
                  <a:ext uri="{FF2B5EF4-FFF2-40B4-BE49-F238E27FC236}">
                    <a16:creationId xmlns:a16="http://schemas.microsoft.com/office/drawing/2014/main" xmlns="" id="{433ED12A-84D5-4C1E-BD14-B9935B0983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1">
                <a:extLst>
                  <a:ext uri="{FF2B5EF4-FFF2-40B4-BE49-F238E27FC236}">
                    <a16:creationId xmlns:a16="http://schemas.microsoft.com/office/drawing/2014/main" xmlns="" id="{3CFC4F2E-FE71-48A9-AFA9-86E44A7F376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Oval 1">
                <a:extLst>
                  <a:ext uri="{FF2B5EF4-FFF2-40B4-BE49-F238E27FC236}">
                    <a16:creationId xmlns:a16="http://schemas.microsoft.com/office/drawing/2014/main" xmlns="" id="{1D9A78C9-6847-4A24-864F-958BD541BD5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738D0EA4-A92D-4CC4-BD18-5B66A8BB9DF6}"/>
                </a:ext>
              </a:extLst>
            </p:cNvPr>
            <p:cNvGrpSpPr/>
            <p:nvPr userDrawn="1"/>
          </p:nvGrpSpPr>
          <p:grpSpPr>
            <a:xfrm>
              <a:off x="191125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93" name="Oval 1">
                <a:extLst>
                  <a:ext uri="{FF2B5EF4-FFF2-40B4-BE49-F238E27FC236}">
                    <a16:creationId xmlns:a16="http://schemas.microsoft.com/office/drawing/2014/main" xmlns="" id="{014D9D6F-225B-4787-9371-65053747A1D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4" name="Oval 1">
                <a:extLst>
                  <a:ext uri="{FF2B5EF4-FFF2-40B4-BE49-F238E27FC236}">
                    <a16:creationId xmlns:a16="http://schemas.microsoft.com/office/drawing/2014/main" xmlns="" id="{9400DFFD-EFAB-42CA-8332-CEB64416BFF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5" name="Oval 1">
                <a:extLst>
                  <a:ext uri="{FF2B5EF4-FFF2-40B4-BE49-F238E27FC236}">
                    <a16:creationId xmlns:a16="http://schemas.microsoft.com/office/drawing/2014/main" xmlns="" id="{FA873414-04FB-4633-9353-38446DAED3F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6" name="Oval 1">
                <a:extLst>
                  <a:ext uri="{FF2B5EF4-FFF2-40B4-BE49-F238E27FC236}">
                    <a16:creationId xmlns:a16="http://schemas.microsoft.com/office/drawing/2014/main" xmlns="" id="{0AB922CD-240C-4EAD-A0CE-4A471420ABE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7" name="Oval 1">
                <a:extLst>
                  <a:ext uri="{FF2B5EF4-FFF2-40B4-BE49-F238E27FC236}">
                    <a16:creationId xmlns:a16="http://schemas.microsoft.com/office/drawing/2014/main" xmlns="" id="{01E6B792-DD2A-4AEB-9DAB-A892A73554D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8" name="Oval 1">
                <a:extLst>
                  <a:ext uri="{FF2B5EF4-FFF2-40B4-BE49-F238E27FC236}">
                    <a16:creationId xmlns:a16="http://schemas.microsoft.com/office/drawing/2014/main" xmlns="" id="{9AA64F2C-443E-46A1-B69C-675CF356B3D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9" name="Oval 1">
                <a:extLst>
                  <a:ext uri="{FF2B5EF4-FFF2-40B4-BE49-F238E27FC236}">
                    <a16:creationId xmlns:a16="http://schemas.microsoft.com/office/drawing/2014/main" xmlns="" id="{D8E6270F-06A7-4DE1-97CF-9911D5D93F82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1B4FDC42-49B4-4941-A2CC-DC908C2AF2BE}"/>
                </a:ext>
              </a:extLst>
            </p:cNvPr>
            <p:cNvGrpSpPr/>
            <p:nvPr userDrawn="1"/>
          </p:nvGrpSpPr>
          <p:grpSpPr>
            <a:xfrm>
              <a:off x="300021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86" name="Oval 1">
                <a:extLst>
                  <a:ext uri="{FF2B5EF4-FFF2-40B4-BE49-F238E27FC236}">
                    <a16:creationId xmlns:a16="http://schemas.microsoft.com/office/drawing/2014/main" xmlns="" id="{E3DFCCCC-1689-4FC7-9DFC-745EFE0C3FC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7" name="Oval 1">
                <a:extLst>
                  <a:ext uri="{FF2B5EF4-FFF2-40B4-BE49-F238E27FC236}">
                    <a16:creationId xmlns:a16="http://schemas.microsoft.com/office/drawing/2014/main" xmlns="" id="{F8E41217-1487-40A6-9B6A-0C6CBABD4C48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8" name="Oval 1">
                <a:extLst>
                  <a:ext uri="{FF2B5EF4-FFF2-40B4-BE49-F238E27FC236}">
                    <a16:creationId xmlns:a16="http://schemas.microsoft.com/office/drawing/2014/main" xmlns="" id="{BCA2B11A-42EC-4F2F-8494-D0C3465E05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9" name="Oval 1">
                <a:extLst>
                  <a:ext uri="{FF2B5EF4-FFF2-40B4-BE49-F238E27FC236}">
                    <a16:creationId xmlns:a16="http://schemas.microsoft.com/office/drawing/2014/main" xmlns="" id="{89C384A1-6C5C-4694-BEB4-03BE9CB90EE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Oval 1">
                <a:extLst>
                  <a:ext uri="{FF2B5EF4-FFF2-40B4-BE49-F238E27FC236}">
                    <a16:creationId xmlns:a16="http://schemas.microsoft.com/office/drawing/2014/main" xmlns="" id="{F857CAA0-1E92-4219-A461-4E22897A4FB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1" name="Oval 1">
                <a:extLst>
                  <a:ext uri="{FF2B5EF4-FFF2-40B4-BE49-F238E27FC236}">
                    <a16:creationId xmlns:a16="http://schemas.microsoft.com/office/drawing/2014/main" xmlns="" id="{27929E92-5619-4981-90F8-F9DBB64D2C5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2" name="Oval 1">
                <a:extLst>
                  <a:ext uri="{FF2B5EF4-FFF2-40B4-BE49-F238E27FC236}">
                    <a16:creationId xmlns:a16="http://schemas.microsoft.com/office/drawing/2014/main" xmlns="" id="{4B0B8725-F875-41AF-9964-BDD03F7260D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44486968-FBA3-4D41-BB9D-BB0FA8956755}"/>
                </a:ext>
              </a:extLst>
            </p:cNvPr>
            <p:cNvGrpSpPr/>
            <p:nvPr userDrawn="1"/>
          </p:nvGrpSpPr>
          <p:grpSpPr>
            <a:xfrm>
              <a:off x="408916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9" name="Oval 1">
                <a:extLst>
                  <a:ext uri="{FF2B5EF4-FFF2-40B4-BE49-F238E27FC236}">
                    <a16:creationId xmlns:a16="http://schemas.microsoft.com/office/drawing/2014/main" xmlns="" id="{A9544BC1-56E3-4C99-A083-F6D6B758703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">
                <a:extLst>
                  <a:ext uri="{FF2B5EF4-FFF2-40B4-BE49-F238E27FC236}">
                    <a16:creationId xmlns:a16="http://schemas.microsoft.com/office/drawing/2014/main" xmlns="" id="{C02EB3C1-167F-42E7-91E3-27321673E7F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Oval 1">
                <a:extLst>
                  <a:ext uri="{FF2B5EF4-FFF2-40B4-BE49-F238E27FC236}">
                    <a16:creationId xmlns:a16="http://schemas.microsoft.com/office/drawing/2014/main" xmlns="" id="{3DD92943-DD04-479B-8B39-B788EA43F0E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">
                <a:extLst>
                  <a:ext uri="{FF2B5EF4-FFF2-40B4-BE49-F238E27FC236}">
                    <a16:creationId xmlns:a16="http://schemas.microsoft.com/office/drawing/2014/main" xmlns="" id="{FF626458-A0FE-4894-8A6B-2B1677DBF8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Oval 1">
                <a:extLst>
                  <a:ext uri="{FF2B5EF4-FFF2-40B4-BE49-F238E27FC236}">
                    <a16:creationId xmlns:a16="http://schemas.microsoft.com/office/drawing/2014/main" xmlns="" id="{F368B288-A2EB-479E-A615-C9AA5BF42BE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Oval 1">
                <a:extLst>
                  <a:ext uri="{FF2B5EF4-FFF2-40B4-BE49-F238E27FC236}">
                    <a16:creationId xmlns:a16="http://schemas.microsoft.com/office/drawing/2014/main" xmlns="" id="{3E0D9520-7DF1-441F-92A4-05FE897FA41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5" name="Oval 1">
                <a:extLst>
                  <a:ext uri="{FF2B5EF4-FFF2-40B4-BE49-F238E27FC236}">
                    <a16:creationId xmlns:a16="http://schemas.microsoft.com/office/drawing/2014/main" xmlns="" id="{8397F0A9-BA04-4C23-B4F3-06062436992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A7BBED51-CBAC-48C4-B88A-3EC7A3C71CD1}"/>
                </a:ext>
              </a:extLst>
            </p:cNvPr>
            <p:cNvGrpSpPr/>
            <p:nvPr userDrawn="1"/>
          </p:nvGrpSpPr>
          <p:grpSpPr>
            <a:xfrm>
              <a:off x="517812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2" name="Oval 1">
                <a:extLst>
                  <a:ext uri="{FF2B5EF4-FFF2-40B4-BE49-F238E27FC236}">
                    <a16:creationId xmlns:a16="http://schemas.microsoft.com/office/drawing/2014/main" xmlns="" id="{CDDF289D-E44D-4061-BA29-15D77170996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Oval 1">
                <a:extLst>
                  <a:ext uri="{FF2B5EF4-FFF2-40B4-BE49-F238E27FC236}">
                    <a16:creationId xmlns:a16="http://schemas.microsoft.com/office/drawing/2014/main" xmlns="" id="{BFF48ED2-FCE6-4929-942C-E757A8F5968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">
                <a:extLst>
                  <a:ext uri="{FF2B5EF4-FFF2-40B4-BE49-F238E27FC236}">
                    <a16:creationId xmlns:a16="http://schemas.microsoft.com/office/drawing/2014/main" xmlns="" id="{501ED4C9-D15F-4099-91A8-64513CFE32A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Oval 1">
                <a:extLst>
                  <a:ext uri="{FF2B5EF4-FFF2-40B4-BE49-F238E27FC236}">
                    <a16:creationId xmlns:a16="http://schemas.microsoft.com/office/drawing/2014/main" xmlns="" id="{98CEA150-5370-4FB9-A194-FE350A6C092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">
                <a:extLst>
                  <a:ext uri="{FF2B5EF4-FFF2-40B4-BE49-F238E27FC236}">
                    <a16:creationId xmlns:a16="http://schemas.microsoft.com/office/drawing/2014/main" xmlns="" id="{70D5E3D4-2503-4F73-B628-4DB5ED19151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Oval 1">
                <a:extLst>
                  <a:ext uri="{FF2B5EF4-FFF2-40B4-BE49-F238E27FC236}">
                    <a16:creationId xmlns:a16="http://schemas.microsoft.com/office/drawing/2014/main" xmlns="" id="{EDA60CA5-72C1-42FE-B72C-F8B79729A8A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">
                <a:extLst>
                  <a:ext uri="{FF2B5EF4-FFF2-40B4-BE49-F238E27FC236}">
                    <a16:creationId xmlns:a16="http://schemas.microsoft.com/office/drawing/2014/main" xmlns="" id="{28E26D00-DA73-4682-ADE5-BA29615C386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DC442234-984C-40B9-A212-556F864F5C4A}"/>
                </a:ext>
              </a:extLst>
            </p:cNvPr>
            <p:cNvGrpSpPr/>
            <p:nvPr userDrawn="1"/>
          </p:nvGrpSpPr>
          <p:grpSpPr>
            <a:xfrm>
              <a:off x="626707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65" name="Oval 1">
                <a:extLst>
                  <a:ext uri="{FF2B5EF4-FFF2-40B4-BE49-F238E27FC236}">
                    <a16:creationId xmlns:a16="http://schemas.microsoft.com/office/drawing/2014/main" xmlns="" id="{925EF868-2C48-4538-938C-1D6A1F0F71F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">
                <a:extLst>
                  <a:ext uri="{FF2B5EF4-FFF2-40B4-BE49-F238E27FC236}">
                    <a16:creationId xmlns:a16="http://schemas.microsoft.com/office/drawing/2014/main" xmlns="" id="{47C29C89-69EC-46E4-B515-287DF1E9C50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">
                <a:extLst>
                  <a:ext uri="{FF2B5EF4-FFF2-40B4-BE49-F238E27FC236}">
                    <a16:creationId xmlns:a16="http://schemas.microsoft.com/office/drawing/2014/main" xmlns="" id="{1EACDA4F-9C23-406F-9CA5-CF653AAA2DF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Oval 1">
                <a:extLst>
                  <a:ext uri="{FF2B5EF4-FFF2-40B4-BE49-F238E27FC236}">
                    <a16:creationId xmlns:a16="http://schemas.microsoft.com/office/drawing/2014/main" xmlns="" id="{A5A906D3-0FBB-431E-A0F1-584382C7121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">
                <a:extLst>
                  <a:ext uri="{FF2B5EF4-FFF2-40B4-BE49-F238E27FC236}">
                    <a16:creationId xmlns:a16="http://schemas.microsoft.com/office/drawing/2014/main" xmlns="" id="{B3EFA4B7-DDEA-42D2-B2A0-2D00179CA038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Oval 1">
                <a:extLst>
                  <a:ext uri="{FF2B5EF4-FFF2-40B4-BE49-F238E27FC236}">
                    <a16:creationId xmlns:a16="http://schemas.microsoft.com/office/drawing/2014/main" xmlns="" id="{BC323743-992D-42EA-9F62-9B5E6D1A6C8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">
                <a:extLst>
                  <a:ext uri="{FF2B5EF4-FFF2-40B4-BE49-F238E27FC236}">
                    <a16:creationId xmlns:a16="http://schemas.microsoft.com/office/drawing/2014/main" xmlns="" id="{A6E3B9E5-FFD4-4D8A-8B6B-E043BDB5582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CBB3AF6B-455A-4405-8EE4-A235BBF76311}"/>
                </a:ext>
              </a:extLst>
            </p:cNvPr>
            <p:cNvGrpSpPr/>
            <p:nvPr userDrawn="1"/>
          </p:nvGrpSpPr>
          <p:grpSpPr>
            <a:xfrm>
              <a:off x="735603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8" name="Oval 1">
                <a:extLst>
                  <a:ext uri="{FF2B5EF4-FFF2-40B4-BE49-F238E27FC236}">
                    <a16:creationId xmlns:a16="http://schemas.microsoft.com/office/drawing/2014/main" xmlns="" id="{2E5D079D-7E2C-4AE1-BEAE-CA427EC07B7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">
                <a:extLst>
                  <a:ext uri="{FF2B5EF4-FFF2-40B4-BE49-F238E27FC236}">
                    <a16:creationId xmlns:a16="http://schemas.microsoft.com/office/drawing/2014/main" xmlns="" id="{AE9C7C10-184D-4405-97BA-3F40D3EEF1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Oval 1">
                <a:extLst>
                  <a:ext uri="{FF2B5EF4-FFF2-40B4-BE49-F238E27FC236}">
                    <a16:creationId xmlns:a16="http://schemas.microsoft.com/office/drawing/2014/main" xmlns="" id="{1FE5217B-62C6-4AF2-8036-09E54D12D2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">
                <a:extLst>
                  <a:ext uri="{FF2B5EF4-FFF2-40B4-BE49-F238E27FC236}">
                    <a16:creationId xmlns:a16="http://schemas.microsoft.com/office/drawing/2014/main" xmlns="" id="{FD0E8545-8CDF-406B-B757-C4068A64E4F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Oval 1">
                <a:extLst>
                  <a:ext uri="{FF2B5EF4-FFF2-40B4-BE49-F238E27FC236}">
                    <a16:creationId xmlns:a16="http://schemas.microsoft.com/office/drawing/2014/main" xmlns="" id="{44D0D74C-E7CD-41BA-A7D8-C2912771081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">
                <a:extLst>
                  <a:ext uri="{FF2B5EF4-FFF2-40B4-BE49-F238E27FC236}">
                    <a16:creationId xmlns:a16="http://schemas.microsoft.com/office/drawing/2014/main" xmlns="" id="{E5ECDDF5-FBDD-49BE-82A5-BC7B5921923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">
                <a:extLst>
                  <a:ext uri="{FF2B5EF4-FFF2-40B4-BE49-F238E27FC236}">
                    <a16:creationId xmlns:a16="http://schemas.microsoft.com/office/drawing/2014/main" xmlns="" id="{8F17ACF3-D082-45CD-AC5D-6AC8743B31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F633D73E-1F9B-457D-9BEE-173BB6DEFC17}"/>
                </a:ext>
              </a:extLst>
            </p:cNvPr>
            <p:cNvGrpSpPr/>
            <p:nvPr userDrawn="1"/>
          </p:nvGrpSpPr>
          <p:grpSpPr>
            <a:xfrm>
              <a:off x="844498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1" name="Oval 1">
                <a:extLst>
                  <a:ext uri="{FF2B5EF4-FFF2-40B4-BE49-F238E27FC236}">
                    <a16:creationId xmlns:a16="http://schemas.microsoft.com/office/drawing/2014/main" xmlns="" id="{0657AE75-1E18-475A-8A9D-10643AC2F64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xmlns="" id="{1BBC03FE-AA67-462A-995A-DC9EC735D90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xmlns="" id="{B7882B59-7ECB-4100-9208-4A33A1E9336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xmlns="" id="{535A7F54-08F1-4362-9A8D-0ED5DF90573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xmlns="" id="{761F554C-2B3E-4F8C-AC5F-0D514E67152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6" name="Oval 1">
                <a:extLst>
                  <a:ext uri="{FF2B5EF4-FFF2-40B4-BE49-F238E27FC236}">
                    <a16:creationId xmlns:a16="http://schemas.microsoft.com/office/drawing/2014/main" xmlns="" id="{DB55F4AF-D907-4A5B-B87C-A292DE57CF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">
                <a:extLst>
                  <a:ext uri="{FF2B5EF4-FFF2-40B4-BE49-F238E27FC236}">
                    <a16:creationId xmlns:a16="http://schemas.microsoft.com/office/drawing/2014/main" xmlns="" id="{DA5CE7CF-EE9B-4BEE-9BB8-367F05099DF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3458710B-04CE-4008-A2C9-4610D93742FE}"/>
                </a:ext>
              </a:extLst>
            </p:cNvPr>
            <p:cNvGrpSpPr/>
            <p:nvPr userDrawn="1"/>
          </p:nvGrpSpPr>
          <p:grpSpPr>
            <a:xfrm>
              <a:off x="953394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xmlns="" id="{9F6AC8E6-EE77-47AF-BA9E-D8AB7BD9E25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Oval 1">
                <a:extLst>
                  <a:ext uri="{FF2B5EF4-FFF2-40B4-BE49-F238E27FC236}">
                    <a16:creationId xmlns:a16="http://schemas.microsoft.com/office/drawing/2014/main" xmlns="" id="{95B81020-99BF-4CC5-88E8-9BC80489A12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">
                <a:extLst>
                  <a:ext uri="{FF2B5EF4-FFF2-40B4-BE49-F238E27FC236}">
                    <a16:creationId xmlns:a16="http://schemas.microsoft.com/office/drawing/2014/main" xmlns="" id="{D236628F-BEBA-42AD-A628-C5A755DF7E0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Oval 1">
                <a:extLst>
                  <a:ext uri="{FF2B5EF4-FFF2-40B4-BE49-F238E27FC236}">
                    <a16:creationId xmlns:a16="http://schemas.microsoft.com/office/drawing/2014/main" xmlns="" id="{FBC69AE0-89CF-48BA-9E18-A6E43153EE7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8" name="Oval 1">
                <a:extLst>
                  <a:ext uri="{FF2B5EF4-FFF2-40B4-BE49-F238E27FC236}">
                    <a16:creationId xmlns:a16="http://schemas.microsoft.com/office/drawing/2014/main" xmlns="" id="{E174697E-49EB-4A4B-9327-836175F0DD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">
                <a:extLst>
                  <a:ext uri="{FF2B5EF4-FFF2-40B4-BE49-F238E27FC236}">
                    <a16:creationId xmlns:a16="http://schemas.microsoft.com/office/drawing/2014/main" xmlns="" id="{7053F18B-2D3F-41C3-BDC1-E105F0D84D0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">
                <a:extLst>
                  <a:ext uri="{FF2B5EF4-FFF2-40B4-BE49-F238E27FC236}">
                    <a16:creationId xmlns:a16="http://schemas.microsoft.com/office/drawing/2014/main" xmlns="" id="{0F89AC28-A36F-4C84-B391-826ECC4109E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5A77B5AE-ACC0-4940-8430-ECB4DC9A7A75}"/>
                </a:ext>
              </a:extLst>
            </p:cNvPr>
            <p:cNvGrpSpPr/>
            <p:nvPr userDrawn="1"/>
          </p:nvGrpSpPr>
          <p:grpSpPr>
            <a:xfrm>
              <a:off x="1062289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7" name="Oval 1">
                <a:extLst>
                  <a:ext uri="{FF2B5EF4-FFF2-40B4-BE49-F238E27FC236}">
                    <a16:creationId xmlns:a16="http://schemas.microsoft.com/office/drawing/2014/main" xmlns="" id="{D1C342E3-7806-4BB6-823F-59A931BABA4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Oval 1">
                <a:extLst>
                  <a:ext uri="{FF2B5EF4-FFF2-40B4-BE49-F238E27FC236}">
                    <a16:creationId xmlns:a16="http://schemas.microsoft.com/office/drawing/2014/main" xmlns="" id="{9B9A4655-64B5-4C92-9C56-89A9A525E24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Oval 1">
                <a:extLst>
                  <a:ext uri="{FF2B5EF4-FFF2-40B4-BE49-F238E27FC236}">
                    <a16:creationId xmlns:a16="http://schemas.microsoft.com/office/drawing/2014/main" xmlns="" id="{C817AC75-B328-481F-BAD8-7123C8C8148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">
                <a:extLst>
                  <a:ext uri="{FF2B5EF4-FFF2-40B4-BE49-F238E27FC236}">
                    <a16:creationId xmlns:a16="http://schemas.microsoft.com/office/drawing/2014/main" xmlns="" id="{97C758C2-A8D7-4CC1-BCF9-2D2EB4F0168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xmlns="" id="{85BD77C0-5883-4793-8769-CFD6AE58C2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xmlns="" id="{A2F9DD95-226C-4F08-8FE4-B62E7434205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xmlns="" id="{B88C4BE5-A6F2-4584-896C-A47AFE18C6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C81236BD-D35C-464C-94FF-5F26E3A3AC11}"/>
                </a:ext>
              </a:extLst>
            </p:cNvPr>
            <p:cNvGrpSpPr/>
            <p:nvPr userDrawn="1"/>
          </p:nvGrpSpPr>
          <p:grpSpPr>
            <a:xfrm>
              <a:off x="1171185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0" name="Oval 1">
                <a:extLst>
                  <a:ext uri="{FF2B5EF4-FFF2-40B4-BE49-F238E27FC236}">
                    <a16:creationId xmlns:a16="http://schemas.microsoft.com/office/drawing/2014/main" xmlns="" id="{1DE5AF4D-9C5B-4E41-8D85-67C272C66DA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xmlns="" id="{D93A957B-0F3B-4CEE-89DB-0CA9204410C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xmlns="" id="{711853BA-ED26-4D3A-A909-3B86951937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xmlns="" id="{87476A62-6C36-4FF9-8CD0-11BB312D0F6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xmlns="" id="{8F0AC196-6D64-45F5-B466-8232C1EDB29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xmlns="" id="{96C0F48E-4939-45EB-A6C2-DB6C71F004B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xmlns="" id="{5B8D82BE-2382-49A3-9C75-13DACE79B60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xmlns="" id="{F14464D2-10A9-4FB2-8E70-8818EAD1F353}"/>
                </a:ext>
              </a:extLst>
            </p:cNvPr>
            <p:cNvGrpSpPr/>
            <p:nvPr userDrawn="1"/>
          </p:nvGrpSpPr>
          <p:grpSpPr>
            <a:xfrm>
              <a:off x="26804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5" name="Oval 1">
                <a:extLst>
                  <a:ext uri="{FF2B5EF4-FFF2-40B4-BE49-F238E27FC236}">
                    <a16:creationId xmlns:a16="http://schemas.microsoft.com/office/drawing/2014/main" xmlns="" id="{301494E5-9811-4DA7-9BA1-74CDD2BCC81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6" name="Oval 1">
                <a:extLst>
                  <a:ext uri="{FF2B5EF4-FFF2-40B4-BE49-F238E27FC236}">
                    <a16:creationId xmlns:a16="http://schemas.microsoft.com/office/drawing/2014/main" xmlns="" id="{50A77B0D-7AA8-41A5-8392-FCF21F3A59C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7" name="Oval 1">
                <a:extLst>
                  <a:ext uri="{FF2B5EF4-FFF2-40B4-BE49-F238E27FC236}">
                    <a16:creationId xmlns:a16="http://schemas.microsoft.com/office/drawing/2014/main" xmlns="" id="{82C67999-F35A-436C-AD88-565EFEBC1FE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8" name="Oval 1">
                <a:extLst>
                  <a:ext uri="{FF2B5EF4-FFF2-40B4-BE49-F238E27FC236}">
                    <a16:creationId xmlns:a16="http://schemas.microsoft.com/office/drawing/2014/main" xmlns="" id="{574DBBAF-8E16-4965-9DF7-F74959A1EDC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9" name="Oval 1">
                <a:extLst>
                  <a:ext uri="{FF2B5EF4-FFF2-40B4-BE49-F238E27FC236}">
                    <a16:creationId xmlns:a16="http://schemas.microsoft.com/office/drawing/2014/main" xmlns="" id="{0C17E385-9A7A-4988-8E7E-0A720D1F6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0" name="Oval 1">
                <a:extLst>
                  <a:ext uri="{FF2B5EF4-FFF2-40B4-BE49-F238E27FC236}">
                    <a16:creationId xmlns:a16="http://schemas.microsoft.com/office/drawing/2014/main" xmlns="" id="{9A931031-03C3-4FEB-99F6-2998581D88B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1" name="Oval 1">
                <a:extLst>
                  <a:ext uri="{FF2B5EF4-FFF2-40B4-BE49-F238E27FC236}">
                    <a16:creationId xmlns:a16="http://schemas.microsoft.com/office/drawing/2014/main" xmlns="" id="{39DE1C84-072F-47F6-964F-AAE5DCFEB5A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xmlns="" id="{E9D44115-8A72-4873-A7C8-B987C4D30AA4}"/>
                </a:ext>
              </a:extLst>
            </p:cNvPr>
            <p:cNvGrpSpPr/>
            <p:nvPr userDrawn="1"/>
          </p:nvGrpSpPr>
          <p:grpSpPr>
            <a:xfrm>
              <a:off x="135699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8" name="Oval 1">
                <a:extLst>
                  <a:ext uri="{FF2B5EF4-FFF2-40B4-BE49-F238E27FC236}">
                    <a16:creationId xmlns:a16="http://schemas.microsoft.com/office/drawing/2014/main" xmlns="" id="{6D21BDB0-89FE-405E-8A9F-ABEDA10E54F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9" name="Oval 1">
                <a:extLst>
                  <a:ext uri="{FF2B5EF4-FFF2-40B4-BE49-F238E27FC236}">
                    <a16:creationId xmlns:a16="http://schemas.microsoft.com/office/drawing/2014/main" xmlns="" id="{B8C8F68E-B13E-4F45-BBC7-6795D62252C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0" name="Oval 1">
                <a:extLst>
                  <a:ext uri="{FF2B5EF4-FFF2-40B4-BE49-F238E27FC236}">
                    <a16:creationId xmlns:a16="http://schemas.microsoft.com/office/drawing/2014/main" xmlns="" id="{B302722F-A3DD-44E3-AF54-9CA17BF865D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1" name="Oval 1">
                <a:extLst>
                  <a:ext uri="{FF2B5EF4-FFF2-40B4-BE49-F238E27FC236}">
                    <a16:creationId xmlns:a16="http://schemas.microsoft.com/office/drawing/2014/main" xmlns="" id="{5845312C-441D-49D0-96E5-F352877319D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2" name="Oval 1">
                <a:extLst>
                  <a:ext uri="{FF2B5EF4-FFF2-40B4-BE49-F238E27FC236}">
                    <a16:creationId xmlns:a16="http://schemas.microsoft.com/office/drawing/2014/main" xmlns="" id="{A2BC1643-2DE6-4AEF-A2C9-1EA47CB3152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3" name="Oval 1">
                <a:extLst>
                  <a:ext uri="{FF2B5EF4-FFF2-40B4-BE49-F238E27FC236}">
                    <a16:creationId xmlns:a16="http://schemas.microsoft.com/office/drawing/2014/main" xmlns="" id="{DC40EA8C-0640-44BD-83B4-285B4C46234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4" name="Oval 1">
                <a:extLst>
                  <a:ext uri="{FF2B5EF4-FFF2-40B4-BE49-F238E27FC236}">
                    <a16:creationId xmlns:a16="http://schemas.microsoft.com/office/drawing/2014/main" xmlns="" id="{D0B01690-1AAC-488F-A060-8ED8F7C358D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xmlns="" id="{FC8E2677-16F6-4374-A112-F057AC57DEF8}"/>
                </a:ext>
              </a:extLst>
            </p:cNvPr>
            <p:cNvGrpSpPr/>
            <p:nvPr userDrawn="1"/>
          </p:nvGrpSpPr>
          <p:grpSpPr>
            <a:xfrm>
              <a:off x="244595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1" name="Oval 1">
                <a:extLst>
                  <a:ext uri="{FF2B5EF4-FFF2-40B4-BE49-F238E27FC236}">
                    <a16:creationId xmlns:a16="http://schemas.microsoft.com/office/drawing/2014/main" xmlns="" id="{3BC4EFFA-9FE4-4EAC-875D-F0A2242DA432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2" name="Oval 1">
                <a:extLst>
                  <a:ext uri="{FF2B5EF4-FFF2-40B4-BE49-F238E27FC236}">
                    <a16:creationId xmlns:a16="http://schemas.microsoft.com/office/drawing/2014/main" xmlns="" id="{D8569310-E7B7-4CC7-A75A-86B706EE3CC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3" name="Oval 1">
                <a:extLst>
                  <a:ext uri="{FF2B5EF4-FFF2-40B4-BE49-F238E27FC236}">
                    <a16:creationId xmlns:a16="http://schemas.microsoft.com/office/drawing/2014/main" xmlns="" id="{F0572D45-0CBF-4620-811C-82760878A08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4" name="Oval 1">
                <a:extLst>
                  <a:ext uri="{FF2B5EF4-FFF2-40B4-BE49-F238E27FC236}">
                    <a16:creationId xmlns:a16="http://schemas.microsoft.com/office/drawing/2014/main" xmlns="" id="{BC8734DF-D801-48FC-B550-FDDA55286F3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5" name="Oval 1">
                <a:extLst>
                  <a:ext uri="{FF2B5EF4-FFF2-40B4-BE49-F238E27FC236}">
                    <a16:creationId xmlns:a16="http://schemas.microsoft.com/office/drawing/2014/main" xmlns="" id="{0A10FFF8-B5F0-44A1-8427-2EA5886A4AB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6" name="Oval 1">
                <a:extLst>
                  <a:ext uri="{FF2B5EF4-FFF2-40B4-BE49-F238E27FC236}">
                    <a16:creationId xmlns:a16="http://schemas.microsoft.com/office/drawing/2014/main" xmlns="" id="{A58C4581-9180-40EC-B26C-B0D34C01E76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7" name="Oval 1">
                <a:extLst>
                  <a:ext uri="{FF2B5EF4-FFF2-40B4-BE49-F238E27FC236}">
                    <a16:creationId xmlns:a16="http://schemas.microsoft.com/office/drawing/2014/main" xmlns="" id="{5BF961FB-1999-4630-9214-98AC29FBF55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xmlns="" id="{54EFF5D8-F98F-4AB4-BA13-A444BCCB03E6}"/>
                </a:ext>
              </a:extLst>
            </p:cNvPr>
            <p:cNvGrpSpPr/>
            <p:nvPr userDrawn="1"/>
          </p:nvGrpSpPr>
          <p:grpSpPr>
            <a:xfrm>
              <a:off x="353490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84" name="Oval 1">
                <a:extLst>
                  <a:ext uri="{FF2B5EF4-FFF2-40B4-BE49-F238E27FC236}">
                    <a16:creationId xmlns:a16="http://schemas.microsoft.com/office/drawing/2014/main" xmlns="" id="{913AFB7F-4025-49B9-B942-20BDAB94EC2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5" name="Oval 1">
                <a:extLst>
                  <a:ext uri="{FF2B5EF4-FFF2-40B4-BE49-F238E27FC236}">
                    <a16:creationId xmlns:a16="http://schemas.microsoft.com/office/drawing/2014/main" xmlns="" id="{09644E16-CB75-447F-B889-2746ADF1DFD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6" name="Oval 1">
                <a:extLst>
                  <a:ext uri="{FF2B5EF4-FFF2-40B4-BE49-F238E27FC236}">
                    <a16:creationId xmlns:a16="http://schemas.microsoft.com/office/drawing/2014/main" xmlns="" id="{EF94728B-5534-4769-ACFE-ED268D2782F8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7" name="Oval 1">
                <a:extLst>
                  <a:ext uri="{FF2B5EF4-FFF2-40B4-BE49-F238E27FC236}">
                    <a16:creationId xmlns:a16="http://schemas.microsoft.com/office/drawing/2014/main" xmlns="" id="{C2C4784D-711C-46BE-AAA0-096F006554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8" name="Oval 1">
                <a:extLst>
                  <a:ext uri="{FF2B5EF4-FFF2-40B4-BE49-F238E27FC236}">
                    <a16:creationId xmlns:a16="http://schemas.microsoft.com/office/drawing/2014/main" xmlns="" id="{43A3D8F2-9D98-42F8-A48C-FD9140CD315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9" name="Oval 1">
                <a:extLst>
                  <a:ext uri="{FF2B5EF4-FFF2-40B4-BE49-F238E27FC236}">
                    <a16:creationId xmlns:a16="http://schemas.microsoft.com/office/drawing/2014/main" xmlns="" id="{9BC0E833-E8E7-48B3-AD4B-38A24B55C3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0" name="Oval 1">
                <a:extLst>
                  <a:ext uri="{FF2B5EF4-FFF2-40B4-BE49-F238E27FC236}">
                    <a16:creationId xmlns:a16="http://schemas.microsoft.com/office/drawing/2014/main" xmlns="" id="{F4A8DBD2-3E9F-41A8-8E40-8A61B0E9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xmlns="" id="{CAB0B0FE-A1B6-4C1B-8E07-923F652E714C}"/>
                </a:ext>
              </a:extLst>
            </p:cNvPr>
            <p:cNvGrpSpPr/>
            <p:nvPr userDrawn="1"/>
          </p:nvGrpSpPr>
          <p:grpSpPr>
            <a:xfrm>
              <a:off x="462386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7" name="Oval 1">
                <a:extLst>
                  <a:ext uri="{FF2B5EF4-FFF2-40B4-BE49-F238E27FC236}">
                    <a16:creationId xmlns:a16="http://schemas.microsoft.com/office/drawing/2014/main" xmlns="" id="{852EADE0-A1E7-4930-A500-6E308A68DAA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8" name="Oval 1">
                <a:extLst>
                  <a:ext uri="{FF2B5EF4-FFF2-40B4-BE49-F238E27FC236}">
                    <a16:creationId xmlns:a16="http://schemas.microsoft.com/office/drawing/2014/main" xmlns="" id="{60F591C3-4BA9-46F4-801F-A80330DE975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9" name="Oval 1">
                <a:extLst>
                  <a:ext uri="{FF2B5EF4-FFF2-40B4-BE49-F238E27FC236}">
                    <a16:creationId xmlns:a16="http://schemas.microsoft.com/office/drawing/2014/main" xmlns="" id="{B0852BFE-F43D-46D5-9A47-64F9BC8D06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0" name="Oval 1">
                <a:extLst>
                  <a:ext uri="{FF2B5EF4-FFF2-40B4-BE49-F238E27FC236}">
                    <a16:creationId xmlns:a16="http://schemas.microsoft.com/office/drawing/2014/main" xmlns="" id="{EB7EF357-4A21-4150-A19D-92169E4689F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1" name="Oval 1">
                <a:extLst>
                  <a:ext uri="{FF2B5EF4-FFF2-40B4-BE49-F238E27FC236}">
                    <a16:creationId xmlns:a16="http://schemas.microsoft.com/office/drawing/2014/main" xmlns="" id="{75E784B5-2A68-4856-B2BE-EBCC5A7C423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2" name="Oval 1">
                <a:extLst>
                  <a:ext uri="{FF2B5EF4-FFF2-40B4-BE49-F238E27FC236}">
                    <a16:creationId xmlns:a16="http://schemas.microsoft.com/office/drawing/2014/main" xmlns="" id="{80611295-158E-4E22-BE55-D104D49B6AF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3" name="Oval 1">
                <a:extLst>
                  <a:ext uri="{FF2B5EF4-FFF2-40B4-BE49-F238E27FC236}">
                    <a16:creationId xmlns:a16="http://schemas.microsoft.com/office/drawing/2014/main" xmlns="" id="{B28833CF-AB6A-46F6-8548-896D19E8AC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365FDD51-433B-4C7F-9073-5F658D70C3D6}"/>
                </a:ext>
              </a:extLst>
            </p:cNvPr>
            <p:cNvGrpSpPr/>
            <p:nvPr userDrawn="1"/>
          </p:nvGrpSpPr>
          <p:grpSpPr>
            <a:xfrm>
              <a:off x="571281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0" name="Oval 1">
                <a:extLst>
                  <a:ext uri="{FF2B5EF4-FFF2-40B4-BE49-F238E27FC236}">
                    <a16:creationId xmlns:a16="http://schemas.microsoft.com/office/drawing/2014/main" xmlns="" id="{098CA79B-6D49-4D05-A9EF-EAF8DDB32BA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1" name="Oval 1">
                <a:extLst>
                  <a:ext uri="{FF2B5EF4-FFF2-40B4-BE49-F238E27FC236}">
                    <a16:creationId xmlns:a16="http://schemas.microsoft.com/office/drawing/2014/main" xmlns="" id="{A5DD9E77-D8D9-44EF-8AD2-75C47BFB8DF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2" name="Oval 1">
                <a:extLst>
                  <a:ext uri="{FF2B5EF4-FFF2-40B4-BE49-F238E27FC236}">
                    <a16:creationId xmlns:a16="http://schemas.microsoft.com/office/drawing/2014/main" xmlns="" id="{13D6887A-368C-4424-81DF-101B31FB336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3" name="Oval 1">
                <a:extLst>
                  <a:ext uri="{FF2B5EF4-FFF2-40B4-BE49-F238E27FC236}">
                    <a16:creationId xmlns:a16="http://schemas.microsoft.com/office/drawing/2014/main" xmlns="" id="{BAF39C98-72A2-4E5D-B97E-9CE6C33270C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4" name="Oval 1">
                <a:extLst>
                  <a:ext uri="{FF2B5EF4-FFF2-40B4-BE49-F238E27FC236}">
                    <a16:creationId xmlns:a16="http://schemas.microsoft.com/office/drawing/2014/main" xmlns="" id="{A242AB6E-7222-48F4-842B-4685B2465D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5" name="Oval 1">
                <a:extLst>
                  <a:ext uri="{FF2B5EF4-FFF2-40B4-BE49-F238E27FC236}">
                    <a16:creationId xmlns:a16="http://schemas.microsoft.com/office/drawing/2014/main" xmlns="" id="{593A8479-F86F-4649-A700-AC0723B65B4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6" name="Oval 1">
                <a:extLst>
                  <a:ext uri="{FF2B5EF4-FFF2-40B4-BE49-F238E27FC236}">
                    <a16:creationId xmlns:a16="http://schemas.microsoft.com/office/drawing/2014/main" xmlns="" id="{4302FFE7-FD26-4E88-B4BD-3B377A64830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xmlns="" id="{8D81A92C-8542-4CE7-85A3-CCD2078283CA}"/>
                </a:ext>
              </a:extLst>
            </p:cNvPr>
            <p:cNvGrpSpPr/>
            <p:nvPr userDrawn="1"/>
          </p:nvGrpSpPr>
          <p:grpSpPr>
            <a:xfrm>
              <a:off x="680177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63" name="Oval 1">
                <a:extLst>
                  <a:ext uri="{FF2B5EF4-FFF2-40B4-BE49-F238E27FC236}">
                    <a16:creationId xmlns:a16="http://schemas.microsoft.com/office/drawing/2014/main" xmlns="" id="{F7EE7604-5EB8-4C21-BBDC-253B258A30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4" name="Oval 1">
                <a:extLst>
                  <a:ext uri="{FF2B5EF4-FFF2-40B4-BE49-F238E27FC236}">
                    <a16:creationId xmlns:a16="http://schemas.microsoft.com/office/drawing/2014/main" xmlns="" id="{61C7B262-818D-4997-93BB-E67A6E27A8A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5" name="Oval 1">
                <a:extLst>
                  <a:ext uri="{FF2B5EF4-FFF2-40B4-BE49-F238E27FC236}">
                    <a16:creationId xmlns:a16="http://schemas.microsoft.com/office/drawing/2014/main" xmlns="" id="{1FC0CF28-61E4-4BEE-A381-6E4961A6E79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6" name="Oval 1">
                <a:extLst>
                  <a:ext uri="{FF2B5EF4-FFF2-40B4-BE49-F238E27FC236}">
                    <a16:creationId xmlns:a16="http://schemas.microsoft.com/office/drawing/2014/main" xmlns="" id="{374B04E3-AE9D-47E1-B2DD-D3AA6236AEB0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7" name="Oval 1">
                <a:extLst>
                  <a:ext uri="{FF2B5EF4-FFF2-40B4-BE49-F238E27FC236}">
                    <a16:creationId xmlns:a16="http://schemas.microsoft.com/office/drawing/2014/main" xmlns="" id="{D73DCF28-5B98-4310-9E2A-E71CD2509F5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8" name="Oval 1">
                <a:extLst>
                  <a:ext uri="{FF2B5EF4-FFF2-40B4-BE49-F238E27FC236}">
                    <a16:creationId xmlns:a16="http://schemas.microsoft.com/office/drawing/2014/main" xmlns="" id="{D5E0A89D-01BD-43C4-AB6E-56DDC64296C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9" name="Oval 1">
                <a:extLst>
                  <a:ext uri="{FF2B5EF4-FFF2-40B4-BE49-F238E27FC236}">
                    <a16:creationId xmlns:a16="http://schemas.microsoft.com/office/drawing/2014/main" xmlns="" id="{72F7EE70-86DF-4298-94D3-5F5151B2C82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xmlns="" id="{2021167B-C443-4F2A-8F9D-651A0539ED4B}"/>
                </a:ext>
              </a:extLst>
            </p:cNvPr>
            <p:cNvGrpSpPr/>
            <p:nvPr userDrawn="1"/>
          </p:nvGrpSpPr>
          <p:grpSpPr>
            <a:xfrm>
              <a:off x="789072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56" name="Oval 1">
                <a:extLst>
                  <a:ext uri="{FF2B5EF4-FFF2-40B4-BE49-F238E27FC236}">
                    <a16:creationId xmlns:a16="http://schemas.microsoft.com/office/drawing/2014/main" xmlns="" id="{291AD89B-ECC0-4426-A068-1A31AC3B21E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7" name="Oval 1">
                <a:extLst>
                  <a:ext uri="{FF2B5EF4-FFF2-40B4-BE49-F238E27FC236}">
                    <a16:creationId xmlns:a16="http://schemas.microsoft.com/office/drawing/2014/main" xmlns="" id="{CB40BF81-EE23-4773-AB5E-D71857BBB5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8" name="Oval 1">
                <a:extLst>
                  <a:ext uri="{FF2B5EF4-FFF2-40B4-BE49-F238E27FC236}">
                    <a16:creationId xmlns:a16="http://schemas.microsoft.com/office/drawing/2014/main" xmlns="" id="{8AB2F411-FA66-4AA6-8D6F-31CA4037059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9" name="Oval 1">
                <a:extLst>
                  <a:ext uri="{FF2B5EF4-FFF2-40B4-BE49-F238E27FC236}">
                    <a16:creationId xmlns:a16="http://schemas.microsoft.com/office/drawing/2014/main" xmlns="" id="{2C0B7855-AC05-46C9-9B44-43E33BDF283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0" name="Oval 1">
                <a:extLst>
                  <a:ext uri="{FF2B5EF4-FFF2-40B4-BE49-F238E27FC236}">
                    <a16:creationId xmlns:a16="http://schemas.microsoft.com/office/drawing/2014/main" xmlns="" id="{B37209B3-E72C-4543-80F9-515385007B9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1" name="Oval 1">
                <a:extLst>
                  <a:ext uri="{FF2B5EF4-FFF2-40B4-BE49-F238E27FC236}">
                    <a16:creationId xmlns:a16="http://schemas.microsoft.com/office/drawing/2014/main" xmlns="" id="{31BD4AF5-95F0-42B3-B82F-B51DF4504FB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2" name="Oval 1">
                <a:extLst>
                  <a:ext uri="{FF2B5EF4-FFF2-40B4-BE49-F238E27FC236}">
                    <a16:creationId xmlns:a16="http://schemas.microsoft.com/office/drawing/2014/main" xmlns="" id="{CEBCF8F9-78EC-4C02-8FB8-C335B451FEB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xmlns="" id="{133309A0-9776-4AE3-9B53-F2592EF5B021}"/>
                </a:ext>
              </a:extLst>
            </p:cNvPr>
            <p:cNvGrpSpPr/>
            <p:nvPr userDrawn="1"/>
          </p:nvGrpSpPr>
          <p:grpSpPr>
            <a:xfrm>
              <a:off x="897968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9" name="Oval 1">
                <a:extLst>
                  <a:ext uri="{FF2B5EF4-FFF2-40B4-BE49-F238E27FC236}">
                    <a16:creationId xmlns:a16="http://schemas.microsoft.com/office/drawing/2014/main" xmlns="" id="{65F74877-E088-40C2-9359-99BF21EFC5F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0" name="Oval 1">
                <a:extLst>
                  <a:ext uri="{FF2B5EF4-FFF2-40B4-BE49-F238E27FC236}">
                    <a16:creationId xmlns:a16="http://schemas.microsoft.com/office/drawing/2014/main" xmlns="" id="{8D331C2F-DD21-45C5-ADF8-B3D2BAF327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1" name="Oval 1">
                <a:extLst>
                  <a:ext uri="{FF2B5EF4-FFF2-40B4-BE49-F238E27FC236}">
                    <a16:creationId xmlns:a16="http://schemas.microsoft.com/office/drawing/2014/main" xmlns="" id="{091E2836-39D4-4D30-A9AA-E20B728900A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2" name="Oval 1">
                <a:extLst>
                  <a:ext uri="{FF2B5EF4-FFF2-40B4-BE49-F238E27FC236}">
                    <a16:creationId xmlns:a16="http://schemas.microsoft.com/office/drawing/2014/main" xmlns="" id="{CDB24CB3-DA0C-43D4-B0D6-59A0EA578B9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3" name="Oval 1">
                <a:extLst>
                  <a:ext uri="{FF2B5EF4-FFF2-40B4-BE49-F238E27FC236}">
                    <a16:creationId xmlns:a16="http://schemas.microsoft.com/office/drawing/2014/main" xmlns="" id="{CD818273-1F7D-4BD6-8744-5CD185325F9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4" name="Oval 1">
                <a:extLst>
                  <a:ext uri="{FF2B5EF4-FFF2-40B4-BE49-F238E27FC236}">
                    <a16:creationId xmlns:a16="http://schemas.microsoft.com/office/drawing/2014/main" xmlns="" id="{1D4B0673-CC3C-4C99-91B6-EC6F1B87126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5" name="Oval 1">
                <a:extLst>
                  <a:ext uri="{FF2B5EF4-FFF2-40B4-BE49-F238E27FC236}">
                    <a16:creationId xmlns:a16="http://schemas.microsoft.com/office/drawing/2014/main" xmlns="" id="{0DBE440C-D1DA-405F-ABDE-D6DAE687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xmlns="" id="{CB2BE451-5C8D-4710-BB51-8D09F6E43440}"/>
                </a:ext>
              </a:extLst>
            </p:cNvPr>
            <p:cNvGrpSpPr/>
            <p:nvPr userDrawn="1"/>
          </p:nvGrpSpPr>
          <p:grpSpPr>
            <a:xfrm>
              <a:off x="1006863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2" name="Oval 1">
                <a:extLst>
                  <a:ext uri="{FF2B5EF4-FFF2-40B4-BE49-F238E27FC236}">
                    <a16:creationId xmlns:a16="http://schemas.microsoft.com/office/drawing/2014/main" xmlns="" id="{426CCEE7-446B-46B8-A852-4820419F45E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Oval 1">
                <a:extLst>
                  <a:ext uri="{FF2B5EF4-FFF2-40B4-BE49-F238E27FC236}">
                    <a16:creationId xmlns:a16="http://schemas.microsoft.com/office/drawing/2014/main" xmlns="" id="{50AEEE89-9EE1-4B9A-98B8-23B139117C6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4" name="Oval 1">
                <a:extLst>
                  <a:ext uri="{FF2B5EF4-FFF2-40B4-BE49-F238E27FC236}">
                    <a16:creationId xmlns:a16="http://schemas.microsoft.com/office/drawing/2014/main" xmlns="" id="{C76D04A2-0B6B-45BA-A572-753C87AB8E1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5" name="Oval 1">
                <a:extLst>
                  <a:ext uri="{FF2B5EF4-FFF2-40B4-BE49-F238E27FC236}">
                    <a16:creationId xmlns:a16="http://schemas.microsoft.com/office/drawing/2014/main" xmlns="" id="{3CDD114F-F985-47C6-B0AD-36D8F502D02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6" name="Oval 1">
                <a:extLst>
                  <a:ext uri="{FF2B5EF4-FFF2-40B4-BE49-F238E27FC236}">
                    <a16:creationId xmlns:a16="http://schemas.microsoft.com/office/drawing/2014/main" xmlns="" id="{150DA853-EC14-418B-A3BF-F1A272EFBDE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7" name="Oval 1">
                <a:extLst>
                  <a:ext uri="{FF2B5EF4-FFF2-40B4-BE49-F238E27FC236}">
                    <a16:creationId xmlns:a16="http://schemas.microsoft.com/office/drawing/2014/main" xmlns="" id="{3D439950-675C-46EE-8535-7C1BA50792B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8" name="Oval 1">
                <a:extLst>
                  <a:ext uri="{FF2B5EF4-FFF2-40B4-BE49-F238E27FC236}">
                    <a16:creationId xmlns:a16="http://schemas.microsoft.com/office/drawing/2014/main" xmlns="" id="{0EB1BE16-6B11-4985-931C-97C372B07C0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xmlns="" id="{5672D141-3C0F-43B0-8361-F771131D1752}"/>
                </a:ext>
              </a:extLst>
            </p:cNvPr>
            <p:cNvGrpSpPr/>
            <p:nvPr userDrawn="1"/>
          </p:nvGrpSpPr>
          <p:grpSpPr>
            <a:xfrm>
              <a:off x="1115759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35" name="Oval 1">
                <a:extLst>
                  <a:ext uri="{FF2B5EF4-FFF2-40B4-BE49-F238E27FC236}">
                    <a16:creationId xmlns:a16="http://schemas.microsoft.com/office/drawing/2014/main" xmlns="" id="{2FFD47FB-9F47-4824-8354-2A020A9F104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6" name="Oval 1">
                <a:extLst>
                  <a:ext uri="{FF2B5EF4-FFF2-40B4-BE49-F238E27FC236}">
                    <a16:creationId xmlns:a16="http://schemas.microsoft.com/office/drawing/2014/main" xmlns="" id="{6C4BBB56-28B0-48AC-9135-DD72D14AFF3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Oval 1">
                <a:extLst>
                  <a:ext uri="{FF2B5EF4-FFF2-40B4-BE49-F238E27FC236}">
                    <a16:creationId xmlns:a16="http://schemas.microsoft.com/office/drawing/2014/main" xmlns="" id="{0E779184-4201-4BAF-A27C-A9034D4BF65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1">
                <a:extLst>
                  <a:ext uri="{FF2B5EF4-FFF2-40B4-BE49-F238E27FC236}">
                    <a16:creationId xmlns:a16="http://schemas.microsoft.com/office/drawing/2014/main" xmlns="" id="{72DA6237-4084-456A-979D-34B667953C8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Oval 1">
                <a:extLst>
                  <a:ext uri="{FF2B5EF4-FFF2-40B4-BE49-F238E27FC236}">
                    <a16:creationId xmlns:a16="http://schemas.microsoft.com/office/drawing/2014/main" xmlns="" id="{CF81FE2A-073F-4858-BA75-7C10B8220D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1">
                <a:extLst>
                  <a:ext uri="{FF2B5EF4-FFF2-40B4-BE49-F238E27FC236}">
                    <a16:creationId xmlns:a16="http://schemas.microsoft.com/office/drawing/2014/main" xmlns="" id="{10B3097C-B3E1-495E-8570-27F217A526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Oval 1">
                <a:extLst>
                  <a:ext uri="{FF2B5EF4-FFF2-40B4-BE49-F238E27FC236}">
                    <a16:creationId xmlns:a16="http://schemas.microsoft.com/office/drawing/2014/main" xmlns="" id="{FBAD990D-849D-493B-8E49-B536FEF01E1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xmlns="" id="{DF42CEDB-F74D-44D1-B911-3DFD01DF5BF9}"/>
                </a:ext>
              </a:extLst>
            </p:cNvPr>
            <p:cNvGrpSpPr/>
            <p:nvPr userDrawn="1"/>
          </p:nvGrpSpPr>
          <p:grpSpPr>
            <a:xfrm>
              <a:off x="-266651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7" name="Oval 1">
                <a:extLst>
                  <a:ext uri="{FF2B5EF4-FFF2-40B4-BE49-F238E27FC236}">
                    <a16:creationId xmlns:a16="http://schemas.microsoft.com/office/drawing/2014/main" xmlns="" id="{14690A84-3C42-44BA-8059-B3243D8F34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8" name="Oval 1">
                <a:extLst>
                  <a:ext uri="{FF2B5EF4-FFF2-40B4-BE49-F238E27FC236}">
                    <a16:creationId xmlns:a16="http://schemas.microsoft.com/office/drawing/2014/main" xmlns="" id="{55440534-7EE9-4A0C-BB8E-4D9F153B433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9" name="Oval 1">
                <a:extLst>
                  <a:ext uri="{FF2B5EF4-FFF2-40B4-BE49-F238E27FC236}">
                    <a16:creationId xmlns:a16="http://schemas.microsoft.com/office/drawing/2014/main" xmlns="" id="{39756053-3092-4C58-BFA1-53380DF037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0" name="Oval 1">
                <a:extLst>
                  <a:ext uri="{FF2B5EF4-FFF2-40B4-BE49-F238E27FC236}">
                    <a16:creationId xmlns:a16="http://schemas.microsoft.com/office/drawing/2014/main" xmlns="" id="{63D1DCC7-6D17-42E2-AB77-08536058509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1" name="Oval 1">
                <a:extLst>
                  <a:ext uri="{FF2B5EF4-FFF2-40B4-BE49-F238E27FC236}">
                    <a16:creationId xmlns:a16="http://schemas.microsoft.com/office/drawing/2014/main" xmlns="" id="{F2B25E19-793B-43B3-A223-64A1A2323E6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2" name="Oval 1">
                <a:extLst>
                  <a:ext uri="{FF2B5EF4-FFF2-40B4-BE49-F238E27FC236}">
                    <a16:creationId xmlns:a16="http://schemas.microsoft.com/office/drawing/2014/main" xmlns="" id="{60281DD9-A6A8-4983-B50C-F1E9B0F7350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3" name="Oval 1">
                <a:extLst>
                  <a:ext uri="{FF2B5EF4-FFF2-40B4-BE49-F238E27FC236}">
                    <a16:creationId xmlns:a16="http://schemas.microsoft.com/office/drawing/2014/main" xmlns="" id="{33E460DF-01CB-4EE5-8854-3E2CE7E53FC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xmlns="" id="{F678D5CF-2047-4D5E-90C6-84CD26B8F408}"/>
                </a:ext>
              </a:extLst>
            </p:cNvPr>
            <p:cNvGrpSpPr/>
            <p:nvPr userDrawn="1"/>
          </p:nvGrpSpPr>
          <p:grpSpPr>
            <a:xfrm>
              <a:off x="82230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0" name="Oval 1">
                <a:extLst>
                  <a:ext uri="{FF2B5EF4-FFF2-40B4-BE49-F238E27FC236}">
                    <a16:creationId xmlns:a16="http://schemas.microsoft.com/office/drawing/2014/main" xmlns="" id="{C92714ED-3F52-4DD1-A643-FE93D8D6636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1" name="Oval 1">
                <a:extLst>
                  <a:ext uri="{FF2B5EF4-FFF2-40B4-BE49-F238E27FC236}">
                    <a16:creationId xmlns:a16="http://schemas.microsoft.com/office/drawing/2014/main" xmlns="" id="{0942FC6B-1096-4256-9988-ED60FBB5BA2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2" name="Oval 1">
                <a:extLst>
                  <a:ext uri="{FF2B5EF4-FFF2-40B4-BE49-F238E27FC236}">
                    <a16:creationId xmlns:a16="http://schemas.microsoft.com/office/drawing/2014/main" xmlns="" id="{CA3F93FE-A8F3-4747-8F9D-1AFDFB11BE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3" name="Oval 1">
                <a:extLst>
                  <a:ext uri="{FF2B5EF4-FFF2-40B4-BE49-F238E27FC236}">
                    <a16:creationId xmlns:a16="http://schemas.microsoft.com/office/drawing/2014/main" xmlns="" id="{110767A6-8682-4305-9E00-EB6D09EC84B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4" name="Oval 1">
                <a:extLst>
                  <a:ext uri="{FF2B5EF4-FFF2-40B4-BE49-F238E27FC236}">
                    <a16:creationId xmlns:a16="http://schemas.microsoft.com/office/drawing/2014/main" xmlns="" id="{6AED6ECD-16DF-4EA7-B189-A24D33894CB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5" name="Oval 1">
                <a:extLst>
                  <a:ext uri="{FF2B5EF4-FFF2-40B4-BE49-F238E27FC236}">
                    <a16:creationId xmlns:a16="http://schemas.microsoft.com/office/drawing/2014/main" xmlns="" id="{A1F9EE80-2794-4B96-B496-0FDAC65CA4C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6" name="Oval 1">
                <a:extLst>
                  <a:ext uri="{FF2B5EF4-FFF2-40B4-BE49-F238E27FC236}">
                    <a16:creationId xmlns:a16="http://schemas.microsoft.com/office/drawing/2014/main" xmlns="" id="{E6D6165D-C553-4E25-913F-EF06D9257D5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xmlns="" id="{4184871A-E30D-426F-851C-C680A20E55CA}"/>
                </a:ext>
              </a:extLst>
            </p:cNvPr>
            <p:cNvGrpSpPr/>
            <p:nvPr userDrawn="1"/>
          </p:nvGrpSpPr>
          <p:grpSpPr>
            <a:xfrm>
              <a:off x="191125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03" name="Oval 1">
                <a:extLst>
                  <a:ext uri="{FF2B5EF4-FFF2-40B4-BE49-F238E27FC236}">
                    <a16:creationId xmlns:a16="http://schemas.microsoft.com/office/drawing/2014/main" xmlns="" id="{63404088-2CE7-4ECF-A96A-3087F8ED729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4" name="Oval 1">
                <a:extLst>
                  <a:ext uri="{FF2B5EF4-FFF2-40B4-BE49-F238E27FC236}">
                    <a16:creationId xmlns:a16="http://schemas.microsoft.com/office/drawing/2014/main" xmlns="" id="{5007BA0C-9D02-4570-8FC2-23A9AEEE6B3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5" name="Oval 1">
                <a:extLst>
                  <a:ext uri="{FF2B5EF4-FFF2-40B4-BE49-F238E27FC236}">
                    <a16:creationId xmlns:a16="http://schemas.microsoft.com/office/drawing/2014/main" xmlns="" id="{D8D187FA-9B3B-4827-A520-AC4FB51AD3E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6" name="Oval 1">
                <a:extLst>
                  <a:ext uri="{FF2B5EF4-FFF2-40B4-BE49-F238E27FC236}">
                    <a16:creationId xmlns:a16="http://schemas.microsoft.com/office/drawing/2014/main" xmlns="" id="{B1031414-E722-4AD4-9ABA-C14E731CF6A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7" name="Oval 1">
                <a:extLst>
                  <a:ext uri="{FF2B5EF4-FFF2-40B4-BE49-F238E27FC236}">
                    <a16:creationId xmlns:a16="http://schemas.microsoft.com/office/drawing/2014/main" xmlns="" id="{38A2C119-7C0E-46B8-92AD-C5A4D9D32CF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8" name="Oval 1">
                <a:extLst>
                  <a:ext uri="{FF2B5EF4-FFF2-40B4-BE49-F238E27FC236}">
                    <a16:creationId xmlns:a16="http://schemas.microsoft.com/office/drawing/2014/main" xmlns="" id="{BB257C4B-419D-4BB9-A147-B205903DE87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9" name="Oval 1">
                <a:extLst>
                  <a:ext uri="{FF2B5EF4-FFF2-40B4-BE49-F238E27FC236}">
                    <a16:creationId xmlns:a16="http://schemas.microsoft.com/office/drawing/2014/main" xmlns="" id="{14710596-D130-40B0-A4EF-FF5BC0EC9EC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xmlns="" id="{C7F5039F-B52C-42C1-82DA-C390C659FC41}"/>
                </a:ext>
              </a:extLst>
            </p:cNvPr>
            <p:cNvGrpSpPr/>
            <p:nvPr userDrawn="1"/>
          </p:nvGrpSpPr>
          <p:grpSpPr>
            <a:xfrm>
              <a:off x="300021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96" name="Oval 1">
                <a:extLst>
                  <a:ext uri="{FF2B5EF4-FFF2-40B4-BE49-F238E27FC236}">
                    <a16:creationId xmlns:a16="http://schemas.microsoft.com/office/drawing/2014/main" xmlns="" id="{507D29B4-EBB5-4EC3-9AC9-EA041B8894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7" name="Oval 1">
                <a:extLst>
                  <a:ext uri="{FF2B5EF4-FFF2-40B4-BE49-F238E27FC236}">
                    <a16:creationId xmlns:a16="http://schemas.microsoft.com/office/drawing/2014/main" xmlns="" id="{C6872E85-252C-47C6-9366-CB0FC7E3B8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8" name="Oval 1">
                <a:extLst>
                  <a:ext uri="{FF2B5EF4-FFF2-40B4-BE49-F238E27FC236}">
                    <a16:creationId xmlns:a16="http://schemas.microsoft.com/office/drawing/2014/main" xmlns="" id="{B05A98B2-C395-40F3-8106-E022889CAA9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9" name="Oval 1">
                <a:extLst>
                  <a:ext uri="{FF2B5EF4-FFF2-40B4-BE49-F238E27FC236}">
                    <a16:creationId xmlns:a16="http://schemas.microsoft.com/office/drawing/2014/main" xmlns="" id="{DD6785B2-439B-4897-A370-4958103529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0" name="Oval 1">
                <a:extLst>
                  <a:ext uri="{FF2B5EF4-FFF2-40B4-BE49-F238E27FC236}">
                    <a16:creationId xmlns:a16="http://schemas.microsoft.com/office/drawing/2014/main" xmlns="" id="{1E5DA950-21B5-4A1B-887E-3EC4C924D2A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1" name="Oval 1">
                <a:extLst>
                  <a:ext uri="{FF2B5EF4-FFF2-40B4-BE49-F238E27FC236}">
                    <a16:creationId xmlns:a16="http://schemas.microsoft.com/office/drawing/2014/main" xmlns="" id="{CEA06909-EF56-406D-814B-F30CF077304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2" name="Oval 1">
                <a:extLst>
                  <a:ext uri="{FF2B5EF4-FFF2-40B4-BE49-F238E27FC236}">
                    <a16:creationId xmlns:a16="http://schemas.microsoft.com/office/drawing/2014/main" xmlns="" id="{D0F1E089-D165-48D7-A180-993C3E6C0D5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0C168988-4BFA-4596-B851-967085FC11D9}"/>
                </a:ext>
              </a:extLst>
            </p:cNvPr>
            <p:cNvGrpSpPr/>
            <p:nvPr userDrawn="1"/>
          </p:nvGrpSpPr>
          <p:grpSpPr>
            <a:xfrm>
              <a:off x="408916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9" name="Oval 1">
                <a:extLst>
                  <a:ext uri="{FF2B5EF4-FFF2-40B4-BE49-F238E27FC236}">
                    <a16:creationId xmlns:a16="http://schemas.microsoft.com/office/drawing/2014/main" xmlns="" id="{4FC3D676-72A3-41D6-BFEA-2B35D321CAB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0" name="Oval 1">
                <a:extLst>
                  <a:ext uri="{FF2B5EF4-FFF2-40B4-BE49-F238E27FC236}">
                    <a16:creationId xmlns:a16="http://schemas.microsoft.com/office/drawing/2014/main" xmlns="" id="{16516F65-40D1-4659-89C4-D5F8CB80A43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1" name="Oval 1">
                <a:extLst>
                  <a:ext uri="{FF2B5EF4-FFF2-40B4-BE49-F238E27FC236}">
                    <a16:creationId xmlns:a16="http://schemas.microsoft.com/office/drawing/2014/main" xmlns="" id="{B218787D-7E5D-431E-A3A4-92FFC2D3A39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2" name="Oval 1">
                <a:extLst>
                  <a:ext uri="{FF2B5EF4-FFF2-40B4-BE49-F238E27FC236}">
                    <a16:creationId xmlns:a16="http://schemas.microsoft.com/office/drawing/2014/main" xmlns="" id="{49B0B94F-5410-402E-8E2A-9B18B3ADDF2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3" name="Oval 1">
                <a:extLst>
                  <a:ext uri="{FF2B5EF4-FFF2-40B4-BE49-F238E27FC236}">
                    <a16:creationId xmlns:a16="http://schemas.microsoft.com/office/drawing/2014/main" xmlns="" id="{DFC5CD85-64DB-4DD7-A510-91600DA1F1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4" name="Oval 1">
                <a:extLst>
                  <a:ext uri="{FF2B5EF4-FFF2-40B4-BE49-F238E27FC236}">
                    <a16:creationId xmlns:a16="http://schemas.microsoft.com/office/drawing/2014/main" xmlns="" id="{CB6D600D-F1BB-4173-95B0-B48B2802962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5" name="Oval 1">
                <a:extLst>
                  <a:ext uri="{FF2B5EF4-FFF2-40B4-BE49-F238E27FC236}">
                    <a16:creationId xmlns:a16="http://schemas.microsoft.com/office/drawing/2014/main" xmlns="" id="{C56ACB2B-B3C4-4F9F-BE79-9F2590AE676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E841C163-5E8B-4B31-A792-2F922A39538D}"/>
                </a:ext>
              </a:extLst>
            </p:cNvPr>
            <p:cNvGrpSpPr/>
            <p:nvPr userDrawn="1"/>
          </p:nvGrpSpPr>
          <p:grpSpPr>
            <a:xfrm>
              <a:off x="517812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2" name="Oval 1">
                <a:extLst>
                  <a:ext uri="{FF2B5EF4-FFF2-40B4-BE49-F238E27FC236}">
                    <a16:creationId xmlns:a16="http://schemas.microsoft.com/office/drawing/2014/main" xmlns="" id="{96CCBEED-FE50-4823-BCD6-8D3EB5E5457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3" name="Oval 1">
                <a:extLst>
                  <a:ext uri="{FF2B5EF4-FFF2-40B4-BE49-F238E27FC236}">
                    <a16:creationId xmlns:a16="http://schemas.microsoft.com/office/drawing/2014/main" xmlns="" id="{B1B56F96-34DA-474C-A2BE-5959D540EEB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4" name="Oval 1">
                <a:extLst>
                  <a:ext uri="{FF2B5EF4-FFF2-40B4-BE49-F238E27FC236}">
                    <a16:creationId xmlns:a16="http://schemas.microsoft.com/office/drawing/2014/main" xmlns="" id="{2060835C-AEC3-4AD8-A9F2-ACB58D3D741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5" name="Oval 1">
                <a:extLst>
                  <a:ext uri="{FF2B5EF4-FFF2-40B4-BE49-F238E27FC236}">
                    <a16:creationId xmlns:a16="http://schemas.microsoft.com/office/drawing/2014/main" xmlns="" id="{B42D6724-1C8E-4181-9B4E-090A0FAD3EE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6" name="Oval 1">
                <a:extLst>
                  <a:ext uri="{FF2B5EF4-FFF2-40B4-BE49-F238E27FC236}">
                    <a16:creationId xmlns:a16="http://schemas.microsoft.com/office/drawing/2014/main" xmlns="" id="{90291146-1077-4C1F-9271-3FA71A92FEC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7" name="Oval 1">
                <a:extLst>
                  <a:ext uri="{FF2B5EF4-FFF2-40B4-BE49-F238E27FC236}">
                    <a16:creationId xmlns:a16="http://schemas.microsoft.com/office/drawing/2014/main" xmlns="" id="{5477F2E3-B6C4-4E16-A870-4B1175A40D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8" name="Oval 1">
                <a:extLst>
                  <a:ext uri="{FF2B5EF4-FFF2-40B4-BE49-F238E27FC236}">
                    <a16:creationId xmlns:a16="http://schemas.microsoft.com/office/drawing/2014/main" xmlns="" id="{749799BA-4EB6-4357-B8CB-5C20A80F8EC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xmlns="" id="{4A4CACDF-1C91-4882-BD07-E1D241061D9B}"/>
                </a:ext>
              </a:extLst>
            </p:cNvPr>
            <p:cNvGrpSpPr/>
            <p:nvPr userDrawn="1"/>
          </p:nvGrpSpPr>
          <p:grpSpPr>
            <a:xfrm>
              <a:off x="626707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75" name="Oval 1">
                <a:extLst>
                  <a:ext uri="{FF2B5EF4-FFF2-40B4-BE49-F238E27FC236}">
                    <a16:creationId xmlns:a16="http://schemas.microsoft.com/office/drawing/2014/main" xmlns="" id="{5644006D-E40F-4D5C-AD56-58C5EF8BB7E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6" name="Oval 1">
                <a:extLst>
                  <a:ext uri="{FF2B5EF4-FFF2-40B4-BE49-F238E27FC236}">
                    <a16:creationId xmlns:a16="http://schemas.microsoft.com/office/drawing/2014/main" xmlns="" id="{55CA7091-EE2C-400E-9113-0C62532583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7" name="Oval 1">
                <a:extLst>
                  <a:ext uri="{FF2B5EF4-FFF2-40B4-BE49-F238E27FC236}">
                    <a16:creationId xmlns:a16="http://schemas.microsoft.com/office/drawing/2014/main" xmlns="" id="{3F59F937-D90E-47D6-9DD0-0D89037B9CC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8" name="Oval 1">
                <a:extLst>
                  <a:ext uri="{FF2B5EF4-FFF2-40B4-BE49-F238E27FC236}">
                    <a16:creationId xmlns:a16="http://schemas.microsoft.com/office/drawing/2014/main" xmlns="" id="{8B72CF1F-7962-4526-AE2A-46049C692DE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9" name="Oval 1">
                <a:extLst>
                  <a:ext uri="{FF2B5EF4-FFF2-40B4-BE49-F238E27FC236}">
                    <a16:creationId xmlns:a16="http://schemas.microsoft.com/office/drawing/2014/main" xmlns="" id="{4BA2B5AA-5BBB-433B-886C-D2920C99C44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0" name="Oval 1">
                <a:extLst>
                  <a:ext uri="{FF2B5EF4-FFF2-40B4-BE49-F238E27FC236}">
                    <a16:creationId xmlns:a16="http://schemas.microsoft.com/office/drawing/2014/main" xmlns="" id="{DB99023F-33BB-42D2-9111-052415AD8BA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1" name="Oval 1">
                <a:extLst>
                  <a:ext uri="{FF2B5EF4-FFF2-40B4-BE49-F238E27FC236}">
                    <a16:creationId xmlns:a16="http://schemas.microsoft.com/office/drawing/2014/main" xmlns="" id="{1DC9894A-33EC-43E8-8831-AA37E9DC006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xmlns="" id="{F1DE98EE-FC51-4318-AB50-D8A496602A06}"/>
                </a:ext>
              </a:extLst>
            </p:cNvPr>
            <p:cNvGrpSpPr/>
            <p:nvPr userDrawn="1"/>
          </p:nvGrpSpPr>
          <p:grpSpPr>
            <a:xfrm>
              <a:off x="735603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8" name="Oval 1">
                <a:extLst>
                  <a:ext uri="{FF2B5EF4-FFF2-40B4-BE49-F238E27FC236}">
                    <a16:creationId xmlns:a16="http://schemas.microsoft.com/office/drawing/2014/main" xmlns="" id="{78317CC8-888C-4CDB-9C3C-60C1566393E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9" name="Oval 1">
                <a:extLst>
                  <a:ext uri="{FF2B5EF4-FFF2-40B4-BE49-F238E27FC236}">
                    <a16:creationId xmlns:a16="http://schemas.microsoft.com/office/drawing/2014/main" xmlns="" id="{25AD0B12-7327-41FB-A5BA-6A872D9D7DA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0" name="Oval 1">
                <a:extLst>
                  <a:ext uri="{FF2B5EF4-FFF2-40B4-BE49-F238E27FC236}">
                    <a16:creationId xmlns:a16="http://schemas.microsoft.com/office/drawing/2014/main" xmlns="" id="{BB1355F0-F01F-432F-A75C-8FC89E3D28A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1" name="Oval 1">
                <a:extLst>
                  <a:ext uri="{FF2B5EF4-FFF2-40B4-BE49-F238E27FC236}">
                    <a16:creationId xmlns:a16="http://schemas.microsoft.com/office/drawing/2014/main" xmlns="" id="{4B66779B-084D-4F57-9A78-0FE9B29F7BF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2" name="Oval 1">
                <a:extLst>
                  <a:ext uri="{FF2B5EF4-FFF2-40B4-BE49-F238E27FC236}">
                    <a16:creationId xmlns:a16="http://schemas.microsoft.com/office/drawing/2014/main" xmlns="" id="{6F7CA806-291F-4F34-A7E0-9A0F672B12C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3" name="Oval 1">
                <a:extLst>
                  <a:ext uri="{FF2B5EF4-FFF2-40B4-BE49-F238E27FC236}">
                    <a16:creationId xmlns:a16="http://schemas.microsoft.com/office/drawing/2014/main" xmlns="" id="{5C6036EF-A194-4037-8183-26C07E3699C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4" name="Oval 1">
                <a:extLst>
                  <a:ext uri="{FF2B5EF4-FFF2-40B4-BE49-F238E27FC236}">
                    <a16:creationId xmlns:a16="http://schemas.microsoft.com/office/drawing/2014/main" xmlns="" id="{0F23C5F6-C713-46BD-B73F-03C092BB6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xmlns="" id="{BF272B81-2326-471D-8ECA-37AE6084B00E}"/>
                </a:ext>
              </a:extLst>
            </p:cNvPr>
            <p:cNvGrpSpPr/>
            <p:nvPr userDrawn="1"/>
          </p:nvGrpSpPr>
          <p:grpSpPr>
            <a:xfrm>
              <a:off x="844498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1" name="Oval 1">
                <a:extLst>
                  <a:ext uri="{FF2B5EF4-FFF2-40B4-BE49-F238E27FC236}">
                    <a16:creationId xmlns:a16="http://schemas.microsoft.com/office/drawing/2014/main" xmlns="" id="{96B10E4A-E1AA-46FF-92B9-7A5DA97ABF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2" name="Oval 1">
                <a:extLst>
                  <a:ext uri="{FF2B5EF4-FFF2-40B4-BE49-F238E27FC236}">
                    <a16:creationId xmlns:a16="http://schemas.microsoft.com/office/drawing/2014/main" xmlns="" id="{811CB73A-E044-4E7D-82A6-5823F662BA03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3" name="Oval 1">
                <a:extLst>
                  <a:ext uri="{FF2B5EF4-FFF2-40B4-BE49-F238E27FC236}">
                    <a16:creationId xmlns:a16="http://schemas.microsoft.com/office/drawing/2014/main" xmlns="" id="{84557F99-AFD6-4812-BD94-5FCAA276374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4" name="Oval 1">
                <a:extLst>
                  <a:ext uri="{FF2B5EF4-FFF2-40B4-BE49-F238E27FC236}">
                    <a16:creationId xmlns:a16="http://schemas.microsoft.com/office/drawing/2014/main" xmlns="" id="{4B9CE767-A221-43E7-A126-E191D050257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5" name="Oval 1">
                <a:extLst>
                  <a:ext uri="{FF2B5EF4-FFF2-40B4-BE49-F238E27FC236}">
                    <a16:creationId xmlns:a16="http://schemas.microsoft.com/office/drawing/2014/main" xmlns="" id="{6A53C0DB-E055-43C0-A519-1A28B4DE423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6" name="Oval 1">
                <a:extLst>
                  <a:ext uri="{FF2B5EF4-FFF2-40B4-BE49-F238E27FC236}">
                    <a16:creationId xmlns:a16="http://schemas.microsoft.com/office/drawing/2014/main" xmlns="" id="{05B7686E-8587-496A-AB11-5A2D13C4D11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7" name="Oval 1">
                <a:extLst>
                  <a:ext uri="{FF2B5EF4-FFF2-40B4-BE49-F238E27FC236}">
                    <a16:creationId xmlns:a16="http://schemas.microsoft.com/office/drawing/2014/main" xmlns="" id="{B985620F-F6FD-4D70-A317-45C9B3A189B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xmlns="" id="{4FB86F54-60F0-4913-A788-492B19C42757}"/>
                </a:ext>
              </a:extLst>
            </p:cNvPr>
            <p:cNvGrpSpPr/>
            <p:nvPr userDrawn="1"/>
          </p:nvGrpSpPr>
          <p:grpSpPr>
            <a:xfrm>
              <a:off x="953394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54" name="Oval 1">
                <a:extLst>
                  <a:ext uri="{FF2B5EF4-FFF2-40B4-BE49-F238E27FC236}">
                    <a16:creationId xmlns:a16="http://schemas.microsoft.com/office/drawing/2014/main" xmlns="" id="{61189F8E-AFC6-4546-88D3-23EDA748769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5" name="Oval 1">
                <a:extLst>
                  <a:ext uri="{FF2B5EF4-FFF2-40B4-BE49-F238E27FC236}">
                    <a16:creationId xmlns:a16="http://schemas.microsoft.com/office/drawing/2014/main" xmlns="" id="{2F6F6BB7-C4B7-4A60-BB5F-7BD709CEB17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6" name="Oval 1">
                <a:extLst>
                  <a:ext uri="{FF2B5EF4-FFF2-40B4-BE49-F238E27FC236}">
                    <a16:creationId xmlns:a16="http://schemas.microsoft.com/office/drawing/2014/main" xmlns="" id="{690BF574-0472-4643-A9CF-43035EC1F6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7" name="Oval 1">
                <a:extLst>
                  <a:ext uri="{FF2B5EF4-FFF2-40B4-BE49-F238E27FC236}">
                    <a16:creationId xmlns:a16="http://schemas.microsoft.com/office/drawing/2014/main" xmlns="" id="{6EB10364-861E-4787-ABFF-4A30A82FAF3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8" name="Oval 1">
                <a:extLst>
                  <a:ext uri="{FF2B5EF4-FFF2-40B4-BE49-F238E27FC236}">
                    <a16:creationId xmlns:a16="http://schemas.microsoft.com/office/drawing/2014/main" xmlns="" id="{1A831214-C531-46F8-B3D5-1A026678597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9" name="Oval 1">
                <a:extLst>
                  <a:ext uri="{FF2B5EF4-FFF2-40B4-BE49-F238E27FC236}">
                    <a16:creationId xmlns:a16="http://schemas.microsoft.com/office/drawing/2014/main" xmlns="" id="{C52F81CC-7C7E-4287-A2F9-73B484FCC01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0" name="Oval 1">
                <a:extLst>
                  <a:ext uri="{FF2B5EF4-FFF2-40B4-BE49-F238E27FC236}">
                    <a16:creationId xmlns:a16="http://schemas.microsoft.com/office/drawing/2014/main" xmlns="" id="{794C1E52-7129-4495-8529-6DFA9BF9F43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xmlns="" id="{C85EDC5A-F965-4224-9001-5540B1FC1F49}"/>
                </a:ext>
              </a:extLst>
            </p:cNvPr>
            <p:cNvGrpSpPr/>
            <p:nvPr userDrawn="1"/>
          </p:nvGrpSpPr>
          <p:grpSpPr>
            <a:xfrm>
              <a:off x="1062289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7" name="Oval 1">
                <a:extLst>
                  <a:ext uri="{FF2B5EF4-FFF2-40B4-BE49-F238E27FC236}">
                    <a16:creationId xmlns:a16="http://schemas.microsoft.com/office/drawing/2014/main" xmlns="" id="{3C44883A-5296-463E-9AA6-20AC4B650A0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8" name="Oval 1">
                <a:extLst>
                  <a:ext uri="{FF2B5EF4-FFF2-40B4-BE49-F238E27FC236}">
                    <a16:creationId xmlns:a16="http://schemas.microsoft.com/office/drawing/2014/main" xmlns="" id="{F2FDCAC1-3A1A-48B6-8D28-2147754FBDD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9" name="Oval 1">
                <a:extLst>
                  <a:ext uri="{FF2B5EF4-FFF2-40B4-BE49-F238E27FC236}">
                    <a16:creationId xmlns:a16="http://schemas.microsoft.com/office/drawing/2014/main" xmlns="" id="{04668F08-330C-4F1A-95D1-8DCBB3E27C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0" name="Oval 1">
                <a:extLst>
                  <a:ext uri="{FF2B5EF4-FFF2-40B4-BE49-F238E27FC236}">
                    <a16:creationId xmlns:a16="http://schemas.microsoft.com/office/drawing/2014/main" xmlns="" id="{27F1EB40-C8FE-46F2-9A15-01AE15A33B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1" name="Oval 1">
                <a:extLst>
                  <a:ext uri="{FF2B5EF4-FFF2-40B4-BE49-F238E27FC236}">
                    <a16:creationId xmlns:a16="http://schemas.microsoft.com/office/drawing/2014/main" xmlns="" id="{7FDA7C36-8FF4-4CA2-874F-FEEC6F51362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2" name="Oval 1">
                <a:extLst>
                  <a:ext uri="{FF2B5EF4-FFF2-40B4-BE49-F238E27FC236}">
                    <a16:creationId xmlns:a16="http://schemas.microsoft.com/office/drawing/2014/main" xmlns="" id="{89BE717D-15CC-43A2-9771-DC16FD52DAE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3" name="Oval 1">
                <a:extLst>
                  <a:ext uri="{FF2B5EF4-FFF2-40B4-BE49-F238E27FC236}">
                    <a16:creationId xmlns:a16="http://schemas.microsoft.com/office/drawing/2014/main" xmlns="" id="{2D339D0E-D7BD-49F7-AC35-6CF5084EF1A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xmlns="" id="{0A1B5B54-1D4B-4CF5-A5C1-6CC3EA8AEDF1}"/>
                </a:ext>
              </a:extLst>
            </p:cNvPr>
            <p:cNvGrpSpPr/>
            <p:nvPr userDrawn="1"/>
          </p:nvGrpSpPr>
          <p:grpSpPr>
            <a:xfrm>
              <a:off x="1171185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0" name="Oval 1">
                <a:extLst>
                  <a:ext uri="{FF2B5EF4-FFF2-40B4-BE49-F238E27FC236}">
                    <a16:creationId xmlns:a16="http://schemas.microsoft.com/office/drawing/2014/main" xmlns="" id="{C420E0C3-FC35-4037-AFEA-8373AF8DC30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1" name="Oval 1">
                <a:extLst>
                  <a:ext uri="{FF2B5EF4-FFF2-40B4-BE49-F238E27FC236}">
                    <a16:creationId xmlns:a16="http://schemas.microsoft.com/office/drawing/2014/main" xmlns="" id="{6F76EACA-3EA6-43C2-9189-2435E0FD282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2" name="Oval 1">
                <a:extLst>
                  <a:ext uri="{FF2B5EF4-FFF2-40B4-BE49-F238E27FC236}">
                    <a16:creationId xmlns:a16="http://schemas.microsoft.com/office/drawing/2014/main" xmlns="" id="{B5E71963-59AE-4F8B-B19E-9C74D6EB014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3" name="Oval 1">
                <a:extLst>
                  <a:ext uri="{FF2B5EF4-FFF2-40B4-BE49-F238E27FC236}">
                    <a16:creationId xmlns:a16="http://schemas.microsoft.com/office/drawing/2014/main" xmlns="" id="{A828261B-7658-4437-BB26-8B99641D92D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4" name="Oval 1">
                <a:extLst>
                  <a:ext uri="{FF2B5EF4-FFF2-40B4-BE49-F238E27FC236}">
                    <a16:creationId xmlns:a16="http://schemas.microsoft.com/office/drawing/2014/main" xmlns="" id="{9752A7AA-896F-484B-9416-5560A3D02B3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5" name="Oval 1">
                <a:extLst>
                  <a:ext uri="{FF2B5EF4-FFF2-40B4-BE49-F238E27FC236}">
                    <a16:creationId xmlns:a16="http://schemas.microsoft.com/office/drawing/2014/main" xmlns="" id="{3B13BC75-195A-40B8-B6E4-F174115D6A4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6" name="Oval 1">
                <a:extLst>
                  <a:ext uri="{FF2B5EF4-FFF2-40B4-BE49-F238E27FC236}">
                    <a16:creationId xmlns:a16="http://schemas.microsoft.com/office/drawing/2014/main" xmlns="" id="{1EB72F7D-8270-42B1-A5EF-92E5E8FFE9C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xmlns="" id="{EDFBD3A0-9CDA-4021-AD03-19824CC2356D}"/>
                </a:ext>
              </a:extLst>
            </p:cNvPr>
            <p:cNvGrpSpPr/>
            <p:nvPr userDrawn="1"/>
          </p:nvGrpSpPr>
          <p:grpSpPr>
            <a:xfrm>
              <a:off x="26804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15" name="Oval 1">
                <a:extLst>
                  <a:ext uri="{FF2B5EF4-FFF2-40B4-BE49-F238E27FC236}">
                    <a16:creationId xmlns:a16="http://schemas.microsoft.com/office/drawing/2014/main" xmlns="" id="{5FA1F0CB-86C6-4EB9-9E69-E9B14B49C4B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6" name="Oval 1">
                <a:extLst>
                  <a:ext uri="{FF2B5EF4-FFF2-40B4-BE49-F238E27FC236}">
                    <a16:creationId xmlns:a16="http://schemas.microsoft.com/office/drawing/2014/main" xmlns="" id="{7C8C896C-FD42-4F53-89DB-5F270AFC1B6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7" name="Oval 1">
                <a:extLst>
                  <a:ext uri="{FF2B5EF4-FFF2-40B4-BE49-F238E27FC236}">
                    <a16:creationId xmlns:a16="http://schemas.microsoft.com/office/drawing/2014/main" xmlns="" id="{420FA5F6-17BD-46ED-932A-4108AE818F0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8" name="Oval 1">
                <a:extLst>
                  <a:ext uri="{FF2B5EF4-FFF2-40B4-BE49-F238E27FC236}">
                    <a16:creationId xmlns:a16="http://schemas.microsoft.com/office/drawing/2014/main" xmlns="" id="{E7C20BD5-AB8D-4022-AE43-759CB485867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9" name="Oval 1">
                <a:extLst>
                  <a:ext uri="{FF2B5EF4-FFF2-40B4-BE49-F238E27FC236}">
                    <a16:creationId xmlns:a16="http://schemas.microsoft.com/office/drawing/2014/main" xmlns="" id="{81976081-F071-470A-A618-6C582A65B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0" name="Oval 1">
                <a:extLst>
                  <a:ext uri="{FF2B5EF4-FFF2-40B4-BE49-F238E27FC236}">
                    <a16:creationId xmlns:a16="http://schemas.microsoft.com/office/drawing/2014/main" xmlns="" id="{F201DB05-D714-4EDD-B0B4-D3197091ADE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1" name="Oval 1">
                <a:extLst>
                  <a:ext uri="{FF2B5EF4-FFF2-40B4-BE49-F238E27FC236}">
                    <a16:creationId xmlns:a16="http://schemas.microsoft.com/office/drawing/2014/main" xmlns="" id="{2671785E-35B7-46A3-8B90-0FC433875FE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xmlns="" id="{41C3F8AD-F427-445B-99E6-8B945ADEFBFD}"/>
                </a:ext>
              </a:extLst>
            </p:cNvPr>
            <p:cNvGrpSpPr/>
            <p:nvPr userDrawn="1"/>
          </p:nvGrpSpPr>
          <p:grpSpPr>
            <a:xfrm>
              <a:off x="135699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8" name="Oval 1">
                <a:extLst>
                  <a:ext uri="{FF2B5EF4-FFF2-40B4-BE49-F238E27FC236}">
                    <a16:creationId xmlns:a16="http://schemas.microsoft.com/office/drawing/2014/main" xmlns="" id="{D5E20763-3F51-4F43-8A79-00489B9A157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Oval 1">
                <a:extLst>
                  <a:ext uri="{FF2B5EF4-FFF2-40B4-BE49-F238E27FC236}">
                    <a16:creationId xmlns:a16="http://schemas.microsoft.com/office/drawing/2014/main" xmlns="" id="{8A5E20C6-168E-4463-9CE7-B6598AD492C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0" name="Oval 1">
                <a:extLst>
                  <a:ext uri="{FF2B5EF4-FFF2-40B4-BE49-F238E27FC236}">
                    <a16:creationId xmlns:a16="http://schemas.microsoft.com/office/drawing/2014/main" xmlns="" id="{D781679E-2626-4161-8415-5E14BD4364D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Oval 1">
                <a:extLst>
                  <a:ext uri="{FF2B5EF4-FFF2-40B4-BE49-F238E27FC236}">
                    <a16:creationId xmlns:a16="http://schemas.microsoft.com/office/drawing/2014/main" xmlns="" id="{D34BC1C8-158D-4850-856D-BCC68105057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1">
                <a:extLst>
                  <a:ext uri="{FF2B5EF4-FFF2-40B4-BE49-F238E27FC236}">
                    <a16:creationId xmlns:a16="http://schemas.microsoft.com/office/drawing/2014/main" xmlns="" id="{643CDED8-A375-4E3B-9A26-4A20022F87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Oval 1">
                <a:extLst>
                  <a:ext uri="{FF2B5EF4-FFF2-40B4-BE49-F238E27FC236}">
                    <a16:creationId xmlns:a16="http://schemas.microsoft.com/office/drawing/2014/main" xmlns="" id="{C4AA7429-0A2C-4972-B50D-7006F3A343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1">
                <a:extLst>
                  <a:ext uri="{FF2B5EF4-FFF2-40B4-BE49-F238E27FC236}">
                    <a16:creationId xmlns:a16="http://schemas.microsoft.com/office/drawing/2014/main" xmlns="" id="{FACC3B20-C629-453C-92E0-3305DE47744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xmlns="" id="{1F5F01BC-10CA-432B-B56E-F61CB334E0FD}"/>
                </a:ext>
              </a:extLst>
            </p:cNvPr>
            <p:cNvGrpSpPr/>
            <p:nvPr userDrawn="1"/>
          </p:nvGrpSpPr>
          <p:grpSpPr>
            <a:xfrm>
              <a:off x="244595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1" name="Oval 1">
                <a:extLst>
                  <a:ext uri="{FF2B5EF4-FFF2-40B4-BE49-F238E27FC236}">
                    <a16:creationId xmlns:a16="http://schemas.microsoft.com/office/drawing/2014/main" xmlns="" id="{95C76762-BFFA-4858-A2C7-C0FB79E30D9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1">
                <a:extLst>
                  <a:ext uri="{FF2B5EF4-FFF2-40B4-BE49-F238E27FC236}">
                    <a16:creationId xmlns:a16="http://schemas.microsoft.com/office/drawing/2014/main" xmlns="" id="{C82743C2-BF7A-4D1F-B564-21DF34745C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Oval 1">
                <a:extLst>
                  <a:ext uri="{FF2B5EF4-FFF2-40B4-BE49-F238E27FC236}">
                    <a16:creationId xmlns:a16="http://schemas.microsoft.com/office/drawing/2014/main" xmlns="" id="{333F3E19-DA0C-4DE4-AB6B-00A81F2EB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1">
                <a:extLst>
                  <a:ext uri="{FF2B5EF4-FFF2-40B4-BE49-F238E27FC236}">
                    <a16:creationId xmlns:a16="http://schemas.microsoft.com/office/drawing/2014/main" xmlns="" id="{A0C9F530-B1D8-4CC3-80C8-2E66D520DDF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Oval 1">
                <a:extLst>
                  <a:ext uri="{FF2B5EF4-FFF2-40B4-BE49-F238E27FC236}">
                    <a16:creationId xmlns:a16="http://schemas.microsoft.com/office/drawing/2014/main" xmlns="" id="{1BA077FC-4C01-41CB-83BA-8B7C625671A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1">
                <a:extLst>
                  <a:ext uri="{FF2B5EF4-FFF2-40B4-BE49-F238E27FC236}">
                    <a16:creationId xmlns:a16="http://schemas.microsoft.com/office/drawing/2014/main" xmlns="" id="{99B166DB-1617-4F84-8496-A11E3771A06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Oval 1">
                <a:extLst>
                  <a:ext uri="{FF2B5EF4-FFF2-40B4-BE49-F238E27FC236}">
                    <a16:creationId xmlns:a16="http://schemas.microsoft.com/office/drawing/2014/main" xmlns="" id="{2733C748-5219-4AA2-9702-87A3846317D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xmlns="" id="{F3F12E35-0238-4D78-A17F-9B89FA3645E3}"/>
                </a:ext>
              </a:extLst>
            </p:cNvPr>
            <p:cNvGrpSpPr/>
            <p:nvPr userDrawn="1"/>
          </p:nvGrpSpPr>
          <p:grpSpPr>
            <a:xfrm>
              <a:off x="353490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94" name="Oval 1">
                <a:extLst>
                  <a:ext uri="{FF2B5EF4-FFF2-40B4-BE49-F238E27FC236}">
                    <a16:creationId xmlns:a16="http://schemas.microsoft.com/office/drawing/2014/main" xmlns="" id="{127BFEDD-B7BB-4F6A-883C-CEA4D8E55A8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Oval 1">
                <a:extLst>
                  <a:ext uri="{FF2B5EF4-FFF2-40B4-BE49-F238E27FC236}">
                    <a16:creationId xmlns:a16="http://schemas.microsoft.com/office/drawing/2014/main" xmlns="" id="{9FAFA518-E555-4609-A1FA-492B6BB2A92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1">
                <a:extLst>
                  <a:ext uri="{FF2B5EF4-FFF2-40B4-BE49-F238E27FC236}">
                    <a16:creationId xmlns:a16="http://schemas.microsoft.com/office/drawing/2014/main" xmlns="" id="{F00A8360-6183-4A79-BFD4-60DCF8160C0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1">
                <a:extLst>
                  <a:ext uri="{FF2B5EF4-FFF2-40B4-BE49-F238E27FC236}">
                    <a16:creationId xmlns:a16="http://schemas.microsoft.com/office/drawing/2014/main" xmlns="" id="{3C161124-CC09-4859-AA95-BE4C50B7A7C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1">
                <a:extLst>
                  <a:ext uri="{FF2B5EF4-FFF2-40B4-BE49-F238E27FC236}">
                    <a16:creationId xmlns:a16="http://schemas.microsoft.com/office/drawing/2014/main" xmlns="" id="{A6C8A37B-D30E-4D76-979B-D7BE346CA7C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1">
                <a:extLst>
                  <a:ext uri="{FF2B5EF4-FFF2-40B4-BE49-F238E27FC236}">
                    <a16:creationId xmlns:a16="http://schemas.microsoft.com/office/drawing/2014/main" xmlns="" id="{CA0A58F2-A99E-499D-BDF5-898AA8966CF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1">
                <a:extLst>
                  <a:ext uri="{FF2B5EF4-FFF2-40B4-BE49-F238E27FC236}">
                    <a16:creationId xmlns:a16="http://schemas.microsoft.com/office/drawing/2014/main" xmlns="" id="{0A3E1AB9-BDC4-477E-B36D-DAF97A7AAA6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xmlns="" id="{B706CA25-F403-4EC8-82CB-D7E899EFC8FE}"/>
                </a:ext>
              </a:extLst>
            </p:cNvPr>
            <p:cNvGrpSpPr/>
            <p:nvPr userDrawn="1"/>
          </p:nvGrpSpPr>
          <p:grpSpPr>
            <a:xfrm>
              <a:off x="462386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7" name="Oval 1">
                <a:extLst>
                  <a:ext uri="{FF2B5EF4-FFF2-40B4-BE49-F238E27FC236}">
                    <a16:creationId xmlns:a16="http://schemas.microsoft.com/office/drawing/2014/main" xmlns="" id="{64155CDC-C00C-4C4C-BABA-1B66F917414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Oval 1">
                <a:extLst>
                  <a:ext uri="{FF2B5EF4-FFF2-40B4-BE49-F238E27FC236}">
                    <a16:creationId xmlns:a16="http://schemas.microsoft.com/office/drawing/2014/main" xmlns="" id="{BA31A650-3F85-40F5-9AD0-7D0D593683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1">
                <a:extLst>
                  <a:ext uri="{FF2B5EF4-FFF2-40B4-BE49-F238E27FC236}">
                    <a16:creationId xmlns:a16="http://schemas.microsoft.com/office/drawing/2014/main" xmlns="" id="{86B32E13-9B0D-4F9B-8E10-94BECB8DD4D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1">
                <a:extLst>
                  <a:ext uri="{FF2B5EF4-FFF2-40B4-BE49-F238E27FC236}">
                    <a16:creationId xmlns:a16="http://schemas.microsoft.com/office/drawing/2014/main" xmlns="" id="{077C9236-A5BF-47E7-A034-A8E761A3D7D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1">
                <a:extLst>
                  <a:ext uri="{FF2B5EF4-FFF2-40B4-BE49-F238E27FC236}">
                    <a16:creationId xmlns:a16="http://schemas.microsoft.com/office/drawing/2014/main" xmlns="" id="{C6B6D810-5CB7-4333-B993-442417BE8DF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Oval 1">
                <a:extLst>
                  <a:ext uri="{FF2B5EF4-FFF2-40B4-BE49-F238E27FC236}">
                    <a16:creationId xmlns:a16="http://schemas.microsoft.com/office/drawing/2014/main" xmlns="" id="{8044E409-B859-43C0-A3C5-A587736A89F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1">
                <a:extLst>
                  <a:ext uri="{FF2B5EF4-FFF2-40B4-BE49-F238E27FC236}">
                    <a16:creationId xmlns:a16="http://schemas.microsoft.com/office/drawing/2014/main" xmlns="" id="{399AA9D7-1CA8-4290-AA4A-F314CFDD241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xmlns="" id="{A0927337-6E85-4F34-BA54-76AF861C09FF}"/>
                </a:ext>
              </a:extLst>
            </p:cNvPr>
            <p:cNvGrpSpPr/>
            <p:nvPr userDrawn="1"/>
          </p:nvGrpSpPr>
          <p:grpSpPr>
            <a:xfrm>
              <a:off x="571281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0" name="Oval 1">
                <a:extLst>
                  <a:ext uri="{FF2B5EF4-FFF2-40B4-BE49-F238E27FC236}">
                    <a16:creationId xmlns:a16="http://schemas.microsoft.com/office/drawing/2014/main" xmlns="" id="{95D908B3-F7E9-4533-9058-EAED71BC09F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1" name="Oval 1">
                <a:extLst>
                  <a:ext uri="{FF2B5EF4-FFF2-40B4-BE49-F238E27FC236}">
                    <a16:creationId xmlns:a16="http://schemas.microsoft.com/office/drawing/2014/main" xmlns="" id="{1772BA10-9F07-49F2-B454-39BE48E630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1">
                <a:extLst>
                  <a:ext uri="{FF2B5EF4-FFF2-40B4-BE49-F238E27FC236}">
                    <a16:creationId xmlns:a16="http://schemas.microsoft.com/office/drawing/2014/main" xmlns="" id="{E87B98DB-93CA-429D-883D-CFF1303402F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1">
                <a:extLst>
                  <a:ext uri="{FF2B5EF4-FFF2-40B4-BE49-F238E27FC236}">
                    <a16:creationId xmlns:a16="http://schemas.microsoft.com/office/drawing/2014/main" xmlns="" id="{1AAA4E2B-F5DE-4686-A433-A83721167BE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Oval 1">
                <a:extLst>
                  <a:ext uri="{FF2B5EF4-FFF2-40B4-BE49-F238E27FC236}">
                    <a16:creationId xmlns:a16="http://schemas.microsoft.com/office/drawing/2014/main" xmlns="" id="{7DC8E3F2-E898-432D-8D99-D778C35C850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1">
                <a:extLst>
                  <a:ext uri="{FF2B5EF4-FFF2-40B4-BE49-F238E27FC236}">
                    <a16:creationId xmlns:a16="http://schemas.microsoft.com/office/drawing/2014/main" xmlns="" id="{20ABCF40-1E06-4303-BBAC-8F16EC8F918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Oval 1">
                <a:extLst>
                  <a:ext uri="{FF2B5EF4-FFF2-40B4-BE49-F238E27FC236}">
                    <a16:creationId xmlns:a16="http://schemas.microsoft.com/office/drawing/2014/main" xmlns="" id="{87B8CE4D-212F-43C4-9567-97065D87E84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xmlns="" id="{4235D3AF-3BEA-40C7-8198-FBE5360CF3E2}"/>
                </a:ext>
              </a:extLst>
            </p:cNvPr>
            <p:cNvGrpSpPr/>
            <p:nvPr userDrawn="1"/>
          </p:nvGrpSpPr>
          <p:grpSpPr>
            <a:xfrm>
              <a:off x="680177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73" name="Oval 1">
                <a:extLst>
                  <a:ext uri="{FF2B5EF4-FFF2-40B4-BE49-F238E27FC236}">
                    <a16:creationId xmlns:a16="http://schemas.microsoft.com/office/drawing/2014/main" xmlns="" id="{7DD7C7D2-10A7-49E3-BDA4-AE5B7A0D690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1">
                <a:extLst>
                  <a:ext uri="{FF2B5EF4-FFF2-40B4-BE49-F238E27FC236}">
                    <a16:creationId xmlns:a16="http://schemas.microsoft.com/office/drawing/2014/main" xmlns="" id="{F78D3F12-5A0B-42F6-AD16-379F6C93F59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1">
                <a:extLst>
                  <a:ext uri="{FF2B5EF4-FFF2-40B4-BE49-F238E27FC236}">
                    <a16:creationId xmlns:a16="http://schemas.microsoft.com/office/drawing/2014/main" xmlns="" id="{CD40590C-B444-4850-90E2-C300A2246BC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Oval 1">
                <a:extLst>
                  <a:ext uri="{FF2B5EF4-FFF2-40B4-BE49-F238E27FC236}">
                    <a16:creationId xmlns:a16="http://schemas.microsoft.com/office/drawing/2014/main" xmlns="" id="{3F6BCE5C-8008-4572-83D5-6F39B1E3DD8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1">
                <a:extLst>
                  <a:ext uri="{FF2B5EF4-FFF2-40B4-BE49-F238E27FC236}">
                    <a16:creationId xmlns:a16="http://schemas.microsoft.com/office/drawing/2014/main" xmlns="" id="{FCEB3771-3E6C-43DC-BF55-6B48124EA2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Oval 1">
                <a:extLst>
                  <a:ext uri="{FF2B5EF4-FFF2-40B4-BE49-F238E27FC236}">
                    <a16:creationId xmlns:a16="http://schemas.microsoft.com/office/drawing/2014/main" xmlns="" id="{54DB8E3D-CAE2-40A8-87C4-5B30268BA62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1">
                <a:extLst>
                  <a:ext uri="{FF2B5EF4-FFF2-40B4-BE49-F238E27FC236}">
                    <a16:creationId xmlns:a16="http://schemas.microsoft.com/office/drawing/2014/main" xmlns="" id="{1D5327D3-651A-4CE1-9480-786921076D1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xmlns="" id="{A1E6B4A1-2535-4DFE-AB24-9743E3CF4A15}"/>
                </a:ext>
              </a:extLst>
            </p:cNvPr>
            <p:cNvGrpSpPr/>
            <p:nvPr userDrawn="1"/>
          </p:nvGrpSpPr>
          <p:grpSpPr>
            <a:xfrm>
              <a:off x="789072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6" name="Oval 1">
                <a:extLst>
                  <a:ext uri="{FF2B5EF4-FFF2-40B4-BE49-F238E27FC236}">
                    <a16:creationId xmlns:a16="http://schemas.microsoft.com/office/drawing/2014/main" xmlns="" id="{A850059F-9DA3-4174-83A5-32A85242281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1">
                <a:extLst>
                  <a:ext uri="{FF2B5EF4-FFF2-40B4-BE49-F238E27FC236}">
                    <a16:creationId xmlns:a16="http://schemas.microsoft.com/office/drawing/2014/main" xmlns="" id="{721DF597-AE5B-4612-8B84-9AF6179F599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Oval 1">
                <a:extLst>
                  <a:ext uri="{FF2B5EF4-FFF2-40B4-BE49-F238E27FC236}">
                    <a16:creationId xmlns:a16="http://schemas.microsoft.com/office/drawing/2014/main" xmlns="" id="{F60A638A-26F5-4D15-9204-B214545BDBC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1">
                <a:extLst>
                  <a:ext uri="{FF2B5EF4-FFF2-40B4-BE49-F238E27FC236}">
                    <a16:creationId xmlns:a16="http://schemas.microsoft.com/office/drawing/2014/main" xmlns="" id="{3E51976E-157A-45BB-8E0C-F75D618000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Oval 1">
                <a:extLst>
                  <a:ext uri="{FF2B5EF4-FFF2-40B4-BE49-F238E27FC236}">
                    <a16:creationId xmlns:a16="http://schemas.microsoft.com/office/drawing/2014/main" xmlns="" id="{3E437643-DBEC-4804-8C85-D575E2FDC26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1">
                <a:extLst>
                  <a:ext uri="{FF2B5EF4-FFF2-40B4-BE49-F238E27FC236}">
                    <a16:creationId xmlns:a16="http://schemas.microsoft.com/office/drawing/2014/main" xmlns="" id="{3B403C93-1527-4D3F-9931-8341D2CF1EE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Oval 1">
                <a:extLst>
                  <a:ext uri="{FF2B5EF4-FFF2-40B4-BE49-F238E27FC236}">
                    <a16:creationId xmlns:a16="http://schemas.microsoft.com/office/drawing/2014/main" xmlns="" id="{21CD0E0B-D241-4894-9076-80E69FB01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xmlns="" id="{37FD162E-B454-4FA2-BE93-5FD3B75DA051}"/>
                </a:ext>
              </a:extLst>
            </p:cNvPr>
            <p:cNvGrpSpPr/>
            <p:nvPr userDrawn="1"/>
          </p:nvGrpSpPr>
          <p:grpSpPr>
            <a:xfrm>
              <a:off x="897968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9" name="Oval 1">
                <a:extLst>
                  <a:ext uri="{FF2B5EF4-FFF2-40B4-BE49-F238E27FC236}">
                    <a16:creationId xmlns:a16="http://schemas.microsoft.com/office/drawing/2014/main" xmlns="" id="{DFCCADEC-3334-4AFE-997B-F643ED9E24C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0" name="Oval 1">
                <a:extLst>
                  <a:ext uri="{FF2B5EF4-FFF2-40B4-BE49-F238E27FC236}">
                    <a16:creationId xmlns:a16="http://schemas.microsoft.com/office/drawing/2014/main" xmlns="" id="{3F5F4DA7-F44C-40C2-B4D4-60B58D81DEE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1" name="Oval 1">
                <a:extLst>
                  <a:ext uri="{FF2B5EF4-FFF2-40B4-BE49-F238E27FC236}">
                    <a16:creationId xmlns:a16="http://schemas.microsoft.com/office/drawing/2014/main" xmlns="" id="{45F7952E-3EFD-4A1B-B837-852AFA4BAF4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2" name="Oval 1">
                <a:extLst>
                  <a:ext uri="{FF2B5EF4-FFF2-40B4-BE49-F238E27FC236}">
                    <a16:creationId xmlns:a16="http://schemas.microsoft.com/office/drawing/2014/main" xmlns="" id="{DFDFB8A5-BB86-45D9-AB65-3438DA054D3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3" name="Oval 1">
                <a:extLst>
                  <a:ext uri="{FF2B5EF4-FFF2-40B4-BE49-F238E27FC236}">
                    <a16:creationId xmlns:a16="http://schemas.microsoft.com/office/drawing/2014/main" xmlns="" id="{29607C19-F0A6-4AE4-889C-84CC2B2373D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4" name="Oval 1">
                <a:extLst>
                  <a:ext uri="{FF2B5EF4-FFF2-40B4-BE49-F238E27FC236}">
                    <a16:creationId xmlns:a16="http://schemas.microsoft.com/office/drawing/2014/main" xmlns="" id="{4B934CA9-4EB7-4ACE-B7DB-E6B61E48986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5" name="Oval 1">
                <a:extLst>
                  <a:ext uri="{FF2B5EF4-FFF2-40B4-BE49-F238E27FC236}">
                    <a16:creationId xmlns:a16="http://schemas.microsoft.com/office/drawing/2014/main" xmlns="" id="{CA7B57BA-70FF-47B7-B5E0-8B2083AA0DB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xmlns="" id="{23459013-521C-4ACF-96A2-A726AB29A073}"/>
                </a:ext>
              </a:extLst>
            </p:cNvPr>
            <p:cNvGrpSpPr/>
            <p:nvPr userDrawn="1"/>
          </p:nvGrpSpPr>
          <p:grpSpPr>
            <a:xfrm>
              <a:off x="1006863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2" name="Oval 1">
                <a:extLst>
                  <a:ext uri="{FF2B5EF4-FFF2-40B4-BE49-F238E27FC236}">
                    <a16:creationId xmlns:a16="http://schemas.microsoft.com/office/drawing/2014/main" xmlns="" id="{0CA4D272-BCC3-41AC-BEB0-43BB5870AAF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3" name="Oval 1">
                <a:extLst>
                  <a:ext uri="{FF2B5EF4-FFF2-40B4-BE49-F238E27FC236}">
                    <a16:creationId xmlns:a16="http://schemas.microsoft.com/office/drawing/2014/main" xmlns="" id="{8F0336CD-DBC3-425C-B302-6BD868A418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4" name="Oval 1">
                <a:extLst>
                  <a:ext uri="{FF2B5EF4-FFF2-40B4-BE49-F238E27FC236}">
                    <a16:creationId xmlns:a16="http://schemas.microsoft.com/office/drawing/2014/main" xmlns="" id="{811647FF-1516-49CA-8582-C65EB7EA092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5" name="Oval 1">
                <a:extLst>
                  <a:ext uri="{FF2B5EF4-FFF2-40B4-BE49-F238E27FC236}">
                    <a16:creationId xmlns:a16="http://schemas.microsoft.com/office/drawing/2014/main" xmlns="" id="{A79B7019-7693-4957-BEA1-4D6F9B32F63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6" name="Oval 1">
                <a:extLst>
                  <a:ext uri="{FF2B5EF4-FFF2-40B4-BE49-F238E27FC236}">
                    <a16:creationId xmlns:a16="http://schemas.microsoft.com/office/drawing/2014/main" xmlns="" id="{B8AB5824-B4E1-40CE-A3BE-84E9FE4EEA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7" name="Oval 1">
                <a:extLst>
                  <a:ext uri="{FF2B5EF4-FFF2-40B4-BE49-F238E27FC236}">
                    <a16:creationId xmlns:a16="http://schemas.microsoft.com/office/drawing/2014/main" xmlns="" id="{B8FFF183-78C5-46E8-AE5D-4A367B266CD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8" name="Oval 1">
                <a:extLst>
                  <a:ext uri="{FF2B5EF4-FFF2-40B4-BE49-F238E27FC236}">
                    <a16:creationId xmlns:a16="http://schemas.microsoft.com/office/drawing/2014/main" xmlns="" id="{8FCC0277-261A-4431-8B27-0E56A529C60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xmlns="" id="{22B2799B-9C44-4860-A222-F106642E5F87}"/>
                </a:ext>
              </a:extLst>
            </p:cNvPr>
            <p:cNvGrpSpPr/>
            <p:nvPr userDrawn="1"/>
          </p:nvGrpSpPr>
          <p:grpSpPr>
            <a:xfrm>
              <a:off x="1115759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45" name="Oval 1">
                <a:extLst>
                  <a:ext uri="{FF2B5EF4-FFF2-40B4-BE49-F238E27FC236}">
                    <a16:creationId xmlns:a16="http://schemas.microsoft.com/office/drawing/2014/main" xmlns="" id="{1BC6EECC-F3D2-4574-99F7-4A583118A8C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6" name="Oval 1">
                <a:extLst>
                  <a:ext uri="{FF2B5EF4-FFF2-40B4-BE49-F238E27FC236}">
                    <a16:creationId xmlns:a16="http://schemas.microsoft.com/office/drawing/2014/main" xmlns="" id="{5060C2C2-E939-42E5-8B08-DC86D33C116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7" name="Oval 1">
                <a:extLst>
                  <a:ext uri="{FF2B5EF4-FFF2-40B4-BE49-F238E27FC236}">
                    <a16:creationId xmlns:a16="http://schemas.microsoft.com/office/drawing/2014/main" xmlns="" id="{76321913-3534-42A6-BE52-4EF41D81261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8" name="Oval 1">
                <a:extLst>
                  <a:ext uri="{FF2B5EF4-FFF2-40B4-BE49-F238E27FC236}">
                    <a16:creationId xmlns:a16="http://schemas.microsoft.com/office/drawing/2014/main" xmlns="" id="{76127CCD-AAF7-4D32-838B-B30B466A87B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9" name="Oval 1">
                <a:extLst>
                  <a:ext uri="{FF2B5EF4-FFF2-40B4-BE49-F238E27FC236}">
                    <a16:creationId xmlns:a16="http://schemas.microsoft.com/office/drawing/2014/main" xmlns="" id="{EEE03BBD-FF67-4EE6-BC0F-AF836AA225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0" name="Oval 1">
                <a:extLst>
                  <a:ext uri="{FF2B5EF4-FFF2-40B4-BE49-F238E27FC236}">
                    <a16:creationId xmlns:a16="http://schemas.microsoft.com/office/drawing/2014/main" xmlns="" id="{FFC0645D-DEC7-4FFB-8C59-CF89917C5C5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1" name="Oval 1">
                <a:extLst>
                  <a:ext uri="{FF2B5EF4-FFF2-40B4-BE49-F238E27FC236}">
                    <a16:creationId xmlns:a16="http://schemas.microsoft.com/office/drawing/2014/main" xmlns="" id="{5328409C-9D89-4ED7-AC54-6DF0ADFD941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E96628AC-3697-48BD-87C6-3C079434D30D}"/>
              </a:ext>
            </a:extLst>
          </p:cNvPr>
          <p:cNvSpPr/>
          <p:nvPr userDrawn="1"/>
        </p:nvSpPr>
        <p:spPr>
          <a:xfrm rot="10800000" flipH="1">
            <a:off x="926207" y="157106"/>
            <a:ext cx="525636" cy="1404914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CA989133-BE59-47D5-A5D3-3B6037056F73}"/>
              </a:ext>
            </a:extLst>
          </p:cNvPr>
          <p:cNvSpPr/>
          <p:nvPr userDrawn="1"/>
        </p:nvSpPr>
        <p:spPr>
          <a:xfrm rot="10800000">
            <a:off x="1371492" y="290672"/>
            <a:ext cx="10575133" cy="1562905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4743F2DC-3C3F-43C7-AAF4-6E590E322B40}"/>
              </a:ext>
            </a:extLst>
          </p:cNvPr>
          <p:cNvSpPr/>
          <p:nvPr userDrawn="1"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0E78872-7290-4B75-9C45-9A78F9CF4BF9}"/>
              </a:ext>
            </a:extLst>
          </p:cNvPr>
          <p:cNvGrpSpPr/>
          <p:nvPr userDrawn="1"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xmlns="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AAEF941-28C7-48B5-B92A-0EE717D0AAB1}"/>
              </a:ext>
            </a:extLst>
          </p:cNvPr>
          <p:cNvSpPr/>
          <p:nvPr userDrawn="1"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AA7268B2-ADB1-4901-834F-3D4CA43E2EB1}"/>
              </a:ext>
            </a:extLst>
          </p:cNvPr>
          <p:cNvSpPr/>
          <p:nvPr userDrawn="1"/>
        </p:nvSpPr>
        <p:spPr>
          <a:xfrm rot="16200000">
            <a:off x="10203794" y="3334297"/>
            <a:ext cx="3200653" cy="139596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86D232F1-6876-4739-8D8E-3A943B5ED93F}"/>
              </a:ext>
            </a:extLst>
          </p:cNvPr>
          <p:cNvSpPr/>
          <p:nvPr userDrawn="1"/>
        </p:nvSpPr>
        <p:spPr>
          <a:xfrm flipH="1">
            <a:off x="10092610" y="4973601"/>
            <a:ext cx="1885819" cy="1485438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230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95FFBCB-1085-495F-A408-2C382C6AEB05}"/>
              </a:ext>
            </a:extLst>
          </p:cNvPr>
          <p:cNvGrpSpPr/>
          <p:nvPr userDrawn="1"/>
        </p:nvGrpSpPr>
        <p:grpSpPr>
          <a:xfrm>
            <a:off x="687012" y="1501932"/>
            <a:ext cx="1841144" cy="2597566"/>
            <a:chOff x="1331239" y="1940012"/>
            <a:chExt cx="1683944" cy="2375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CA42A8D6-FAFB-4268-999A-2AE77CAB6F3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solidFill>
              <a:schemeClr val="accent1"/>
            </a:solidFill>
          </p:grpSpPr>
          <p:sp>
            <p:nvSpPr>
              <p:cNvPr id="7" name="Oval 1">
                <a:extLst>
                  <a:ext uri="{FF2B5EF4-FFF2-40B4-BE49-F238E27FC236}">
                    <a16:creationId xmlns:a16="http://schemas.microsoft.com/office/drawing/2014/main" xmlns="" id="{DCF4D36E-837A-4D60-8188-D836E845FBFD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">
                <a:extLst>
                  <a:ext uri="{FF2B5EF4-FFF2-40B4-BE49-F238E27FC236}">
                    <a16:creationId xmlns:a16="http://schemas.microsoft.com/office/drawing/2014/main" xmlns="" id="{89D4B12B-8475-45D1-990D-C3A1710FED22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xmlns="" id="{97345BFB-1C7E-41BA-BCD0-791BDE5D0582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xmlns="" id="{98B7774E-80DE-485D-BBC1-BB9AA5E95C56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12D7A1E6-514E-4E92-AC14-A4C591DC3A5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3D75281-F1D4-43BE-8B62-4CF3B52B25D6}"/>
              </a:ext>
            </a:extLst>
          </p:cNvPr>
          <p:cNvGrpSpPr/>
          <p:nvPr userDrawn="1"/>
        </p:nvGrpSpPr>
        <p:grpSpPr>
          <a:xfrm>
            <a:off x="4272131" y="3877575"/>
            <a:ext cx="1841144" cy="2597566"/>
            <a:chOff x="1331239" y="1940012"/>
            <a:chExt cx="1683944" cy="2375784"/>
          </a:xfrm>
          <a:solidFill>
            <a:schemeClr val="accent3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5A0C54DA-CAE2-4DE4-95AF-C3A715A4681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xmlns="" id="{88BE919B-B41C-42B9-ABCA-5D3752901423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xmlns="" id="{7AF2BB7A-A919-47C9-A1FA-58FB947018AE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xmlns="" id="{7887194E-E2A3-4E28-9A59-4E93700786EC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xmlns="" id="{E94E177F-4262-4FBC-9717-2B02CEC45EA5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F2303F4E-AE07-4C79-AB01-F41261800B7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FE693CA7-8D62-424D-B6E8-6F4A49088DBF}"/>
              </a:ext>
            </a:extLst>
          </p:cNvPr>
          <p:cNvGrpSpPr/>
          <p:nvPr userDrawn="1"/>
        </p:nvGrpSpPr>
        <p:grpSpPr>
          <a:xfrm>
            <a:off x="7857250" y="1639855"/>
            <a:ext cx="1841144" cy="2597566"/>
            <a:chOff x="1331239" y="1940012"/>
            <a:chExt cx="1683944" cy="2375784"/>
          </a:xfrm>
          <a:solidFill>
            <a:schemeClr val="accent5"/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xmlns="" id="{8B0FB2EB-330C-4134-B2D8-667B57B91D92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xmlns="" id="{367F1B00-A2EB-4E57-BFB8-DE8B8AEF9B56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xmlns="" id="{63EC59DC-8A92-4426-850F-BB134663D486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3" name="Oval 1">
                <a:extLst>
                  <a:ext uri="{FF2B5EF4-FFF2-40B4-BE49-F238E27FC236}">
                    <a16:creationId xmlns:a16="http://schemas.microsoft.com/office/drawing/2014/main" xmlns="" id="{66EFA506-A067-4579-905C-0FB4EBF56169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xmlns="" id="{D5EB299D-6ED2-4B66-8D97-646B04332F32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1FDE7BBD-1F90-46D8-B8FA-E4FCE7F9A130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C7E52F03-1663-412A-8D54-4CF76617FDE4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787449" y="1602788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xmlns="" id="{A0D9CAE1-34DB-411E-973E-65E1B0F95C46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373637" y="3967971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xmlns="" id="{43CFD56F-3711-4FD0-A403-D1A331123718}"/>
              </a:ext>
            </a:extLst>
          </p:cNvPr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7958837" y="1738526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1" r:id="rId9"/>
    <p:sldLayoutId id="2147483683" r:id="rId10"/>
    <p:sldLayoutId id="2147483685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8E3B79-6472-42B0-9EE9-A0D2BEDBAF25}"/>
              </a:ext>
            </a:extLst>
          </p:cNvPr>
          <p:cNvSpPr/>
          <p:nvPr/>
        </p:nvSpPr>
        <p:spPr>
          <a:xfrm>
            <a:off x="9149" y="4403023"/>
            <a:ext cx="12191994" cy="2454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B4C724-0776-4328-8F0A-B72DA1579537}"/>
              </a:ext>
            </a:extLst>
          </p:cNvPr>
          <p:cNvSpPr txBox="1"/>
          <p:nvPr/>
        </p:nvSpPr>
        <p:spPr>
          <a:xfrm>
            <a:off x="-118863" y="4365571"/>
            <a:ext cx="1219199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</a:rPr>
              <a:t>Kriteria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</a:rPr>
              <a:t>Pengendalian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</a:rPr>
              <a:t>Pencemaran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</a:rPr>
              <a:t> Air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(P </a:t>
            </a:r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A)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167FF-AD5E-41E4-8385-3024DC936CF2}"/>
              </a:ext>
            </a:extLst>
          </p:cNvPr>
          <p:cNvSpPr txBox="1"/>
          <p:nvPr/>
        </p:nvSpPr>
        <p:spPr>
          <a:xfrm>
            <a:off x="2143909" y="6157349"/>
            <a:ext cx="766644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Pembinaan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PUSAKA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Lingkungan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–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Bidang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PPKL – DLH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Provinsi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Jawa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Timur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0A31BFEB-C2D5-48FF-BF58-9EF0B8066E27}"/>
              </a:ext>
            </a:extLst>
          </p:cNvPr>
          <p:cNvGrpSpPr/>
          <p:nvPr/>
        </p:nvGrpSpPr>
        <p:grpSpPr>
          <a:xfrm>
            <a:off x="10079961" y="374152"/>
            <a:ext cx="1684599" cy="413563"/>
            <a:chOff x="864753" y="5755727"/>
            <a:chExt cx="1544830" cy="413563"/>
          </a:xfrm>
        </p:grpSpPr>
        <p:sp>
          <p:nvSpPr>
            <p:cNvPr id="68" name="Rounded Rectangle 7">
              <a:extLst>
                <a:ext uri="{FF2B5EF4-FFF2-40B4-BE49-F238E27FC236}">
                  <a16:creationId xmlns:a16="http://schemas.microsoft.com/office/drawing/2014/main" xmlns="" id="{4E63C5FB-E458-4692-BC03-26E57212B035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A1CF99C4-B36C-46CF-B371-BD8DED44928D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E3FA445D-E14A-40C8-9324-52CD294AD675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D03C0BA-867A-42B2-87CC-DF14421F1669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0C52AA6C-8CB0-41E7-B039-252F990142C0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74E7AAF4-A3FC-40A0-B099-68478D2EBF48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8799996-CAD2-46AB-B734-E7DFF1CA0E30}"/>
              </a:ext>
            </a:extLst>
          </p:cNvPr>
          <p:cNvGrpSpPr/>
          <p:nvPr/>
        </p:nvGrpSpPr>
        <p:grpSpPr>
          <a:xfrm>
            <a:off x="-532685" y="1565707"/>
            <a:ext cx="13257370" cy="2913134"/>
            <a:chOff x="-532685" y="3314299"/>
            <a:chExt cx="13257370" cy="29131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16BAF42C-B54D-4E53-8806-923E17DD1510}"/>
                </a:ext>
              </a:extLst>
            </p:cNvPr>
            <p:cNvGrpSpPr/>
            <p:nvPr/>
          </p:nvGrpSpPr>
          <p:grpSpPr>
            <a:xfrm>
              <a:off x="3104250" y="3314299"/>
              <a:ext cx="1480187" cy="2384318"/>
              <a:chOff x="7271291" y="1882249"/>
              <a:chExt cx="1537011" cy="2475850"/>
            </a:xfrm>
            <a:solidFill>
              <a:schemeClr val="bg1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5687CA68-718B-45E8-8294-B889DD84F4B4}"/>
                  </a:ext>
                </a:extLst>
              </p:cNvPr>
              <p:cNvSpPr/>
              <p:nvPr/>
            </p:nvSpPr>
            <p:spPr>
              <a:xfrm>
                <a:off x="7271291" y="1882249"/>
                <a:ext cx="1537011" cy="2475850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68AE01B7-52DA-4DDA-AFF1-9D4EC362992F}"/>
                  </a:ext>
                </a:extLst>
              </p:cNvPr>
              <p:cNvSpPr/>
              <p:nvPr/>
            </p:nvSpPr>
            <p:spPr>
              <a:xfrm rot="628173">
                <a:off x="7558838" y="2427102"/>
                <a:ext cx="937061" cy="1282256"/>
              </a:xfrm>
              <a:custGeom>
                <a:avLst/>
                <a:gdLst>
                  <a:gd name="connsiteX0" fmla="*/ 72231 w 937061"/>
                  <a:gd name="connsiteY0" fmla="*/ 508194 h 1282256"/>
                  <a:gd name="connsiteX1" fmla="*/ 139689 w 937061"/>
                  <a:gd name="connsiteY1" fmla="*/ 559080 h 1282256"/>
                  <a:gd name="connsiteX2" fmla="*/ 137581 w 937061"/>
                  <a:gd name="connsiteY2" fmla="*/ 579636 h 1282256"/>
                  <a:gd name="connsiteX3" fmla="*/ 173595 w 937061"/>
                  <a:gd name="connsiteY3" fmla="*/ 561778 h 1282256"/>
                  <a:gd name="connsiteX4" fmla="*/ 235622 w 937061"/>
                  <a:gd name="connsiteY4" fmla="*/ 562333 h 1282256"/>
                  <a:gd name="connsiteX5" fmla="*/ 265212 w 937061"/>
                  <a:gd name="connsiteY5" fmla="*/ 596791 h 1282256"/>
                  <a:gd name="connsiteX6" fmla="*/ 264188 w 937061"/>
                  <a:gd name="connsiteY6" fmla="*/ 602277 h 1282256"/>
                  <a:gd name="connsiteX7" fmla="*/ 251467 w 937061"/>
                  <a:gd name="connsiteY7" fmla="*/ 657997 h 1282256"/>
                  <a:gd name="connsiteX8" fmla="*/ 248802 w 937061"/>
                  <a:gd name="connsiteY8" fmla="*/ 665620 h 1282256"/>
                  <a:gd name="connsiteX9" fmla="*/ 226702 w 937061"/>
                  <a:gd name="connsiteY9" fmla="*/ 731221 h 1282256"/>
                  <a:gd name="connsiteX10" fmla="*/ 292287 w 937061"/>
                  <a:gd name="connsiteY10" fmla="*/ 797322 h 1282256"/>
                  <a:gd name="connsiteX11" fmla="*/ 318540 w 937061"/>
                  <a:gd name="connsiteY11" fmla="*/ 799397 h 1282256"/>
                  <a:gd name="connsiteX12" fmla="*/ 386587 w 937061"/>
                  <a:gd name="connsiteY12" fmla="*/ 855674 h 1282256"/>
                  <a:gd name="connsiteX13" fmla="*/ 391213 w 937061"/>
                  <a:gd name="connsiteY13" fmla="*/ 832209 h 1282256"/>
                  <a:gd name="connsiteX14" fmla="*/ 339010 w 937061"/>
                  <a:gd name="connsiteY14" fmla="*/ 777893 h 1282256"/>
                  <a:gd name="connsiteX15" fmla="*/ 374294 w 937061"/>
                  <a:gd name="connsiteY15" fmla="*/ 724114 h 1282256"/>
                  <a:gd name="connsiteX16" fmla="*/ 365526 w 937061"/>
                  <a:gd name="connsiteY16" fmla="*/ 703124 h 1282256"/>
                  <a:gd name="connsiteX17" fmla="*/ 314275 w 937061"/>
                  <a:gd name="connsiteY17" fmla="*/ 774111 h 1282256"/>
                  <a:gd name="connsiteX18" fmla="*/ 255752 w 937061"/>
                  <a:gd name="connsiteY18" fmla="*/ 746224 h 1282256"/>
                  <a:gd name="connsiteX19" fmla="*/ 257804 w 937061"/>
                  <a:gd name="connsiteY19" fmla="*/ 700011 h 1282256"/>
                  <a:gd name="connsiteX20" fmla="*/ 281358 w 937061"/>
                  <a:gd name="connsiteY20" fmla="*/ 666529 h 1282256"/>
                  <a:gd name="connsiteX21" fmla="*/ 276069 w 937061"/>
                  <a:gd name="connsiteY21" fmla="*/ 646729 h 1282256"/>
                  <a:gd name="connsiteX22" fmla="*/ 315725 w 937061"/>
                  <a:gd name="connsiteY22" fmla="*/ 605586 h 1282256"/>
                  <a:gd name="connsiteX23" fmla="*/ 348811 w 937061"/>
                  <a:gd name="connsiteY23" fmla="*/ 615972 h 1282256"/>
                  <a:gd name="connsiteX24" fmla="*/ 355707 w 937061"/>
                  <a:gd name="connsiteY24" fmla="*/ 609198 h 1282256"/>
                  <a:gd name="connsiteX25" fmla="*/ 423989 w 937061"/>
                  <a:gd name="connsiteY25" fmla="*/ 603914 h 1282256"/>
                  <a:gd name="connsiteX26" fmla="*/ 462978 w 937061"/>
                  <a:gd name="connsiteY26" fmla="*/ 667189 h 1282256"/>
                  <a:gd name="connsiteX27" fmla="*/ 447498 w 937061"/>
                  <a:gd name="connsiteY27" fmla="*/ 742160 h 1282256"/>
                  <a:gd name="connsiteX28" fmla="*/ 444272 w 937061"/>
                  <a:gd name="connsiteY28" fmla="*/ 747849 h 1282256"/>
                  <a:gd name="connsiteX29" fmla="*/ 468977 w 937061"/>
                  <a:gd name="connsiteY29" fmla="*/ 772413 h 1282256"/>
                  <a:gd name="connsiteX30" fmla="*/ 495847 w 937061"/>
                  <a:gd name="connsiteY30" fmla="*/ 863799 h 1282256"/>
                  <a:gd name="connsiteX31" fmla="*/ 444271 w 937061"/>
                  <a:gd name="connsiteY31" fmla="*/ 922014 h 1282256"/>
                  <a:gd name="connsiteX32" fmla="*/ 431747 w 937061"/>
                  <a:gd name="connsiteY32" fmla="*/ 921551 h 1282256"/>
                  <a:gd name="connsiteX33" fmla="*/ 442410 w 937061"/>
                  <a:gd name="connsiteY33" fmla="*/ 937592 h 1282256"/>
                  <a:gd name="connsiteX34" fmla="*/ 543619 w 937061"/>
                  <a:gd name="connsiteY34" fmla="*/ 1186492 h 1282256"/>
                  <a:gd name="connsiteX35" fmla="*/ 566594 w 937061"/>
                  <a:gd name="connsiteY35" fmla="*/ 1273228 h 1282256"/>
                  <a:gd name="connsiteX36" fmla="*/ 531195 w 937061"/>
                  <a:gd name="connsiteY36" fmla="*/ 1282256 h 1282256"/>
                  <a:gd name="connsiteX37" fmla="*/ 510987 w 937061"/>
                  <a:gd name="connsiteY37" fmla="*/ 1183176 h 1282256"/>
                  <a:gd name="connsiteX38" fmla="*/ 419465 w 937061"/>
                  <a:gd name="connsiteY38" fmla="*/ 965735 h 1282256"/>
                  <a:gd name="connsiteX39" fmla="*/ 380666 w 937061"/>
                  <a:gd name="connsiteY39" fmla="*/ 911088 h 1282256"/>
                  <a:gd name="connsiteX40" fmla="*/ 370913 w 937061"/>
                  <a:gd name="connsiteY40" fmla="*/ 906441 h 1282256"/>
                  <a:gd name="connsiteX41" fmla="*/ 360466 w 937061"/>
                  <a:gd name="connsiteY41" fmla="*/ 906130 h 1282256"/>
                  <a:gd name="connsiteX42" fmla="*/ 314518 w 937061"/>
                  <a:gd name="connsiteY42" fmla="*/ 920936 h 1282256"/>
                  <a:gd name="connsiteX43" fmla="*/ 256927 w 937061"/>
                  <a:gd name="connsiteY43" fmla="*/ 880449 h 1282256"/>
                  <a:gd name="connsiteX44" fmla="*/ 248732 w 937061"/>
                  <a:gd name="connsiteY44" fmla="*/ 847130 h 1282256"/>
                  <a:gd name="connsiteX45" fmla="*/ 247889 w 937061"/>
                  <a:gd name="connsiteY45" fmla="*/ 840361 h 1282256"/>
                  <a:gd name="connsiteX46" fmla="*/ 220304 w 937061"/>
                  <a:gd name="connsiteY46" fmla="*/ 848717 h 1282256"/>
                  <a:gd name="connsiteX47" fmla="*/ 136302 w 937061"/>
                  <a:gd name="connsiteY47" fmla="*/ 795389 h 1282256"/>
                  <a:gd name="connsiteX48" fmla="*/ 132240 w 937061"/>
                  <a:gd name="connsiteY48" fmla="*/ 772306 h 1282256"/>
                  <a:gd name="connsiteX49" fmla="*/ 132030 w 937061"/>
                  <a:gd name="connsiteY49" fmla="*/ 749123 h 1282256"/>
                  <a:gd name="connsiteX50" fmla="*/ 118944 w 937061"/>
                  <a:gd name="connsiteY50" fmla="*/ 746653 h 1282256"/>
                  <a:gd name="connsiteX51" fmla="*/ 28110 w 937061"/>
                  <a:gd name="connsiteY51" fmla="*/ 666272 h 1282256"/>
                  <a:gd name="connsiteX52" fmla="*/ 18430 w 937061"/>
                  <a:gd name="connsiteY52" fmla="*/ 570895 h 1282256"/>
                  <a:gd name="connsiteX53" fmla="*/ 72231 w 937061"/>
                  <a:gd name="connsiteY53" fmla="*/ 508194 h 1282256"/>
                  <a:gd name="connsiteX54" fmla="*/ 828778 w 937061"/>
                  <a:gd name="connsiteY54" fmla="*/ 368188 h 1282256"/>
                  <a:gd name="connsiteX55" fmla="*/ 903402 w 937061"/>
                  <a:gd name="connsiteY55" fmla="*/ 393916 h 1282256"/>
                  <a:gd name="connsiteX56" fmla="*/ 921670 w 937061"/>
                  <a:gd name="connsiteY56" fmla="*/ 560021 h 1282256"/>
                  <a:gd name="connsiteX57" fmla="*/ 873673 w 937061"/>
                  <a:gd name="connsiteY57" fmla="*/ 610037 h 1282256"/>
                  <a:gd name="connsiteX58" fmla="*/ 870382 w 937061"/>
                  <a:gd name="connsiteY58" fmla="*/ 612071 h 1282256"/>
                  <a:gd name="connsiteX59" fmla="*/ 881183 w 937061"/>
                  <a:gd name="connsiteY59" fmla="*/ 655093 h 1282256"/>
                  <a:gd name="connsiteX60" fmla="*/ 811085 w 937061"/>
                  <a:gd name="connsiteY60" fmla="*/ 738732 h 1282256"/>
                  <a:gd name="connsiteX61" fmla="*/ 793636 w 937061"/>
                  <a:gd name="connsiteY61" fmla="*/ 739105 h 1282256"/>
                  <a:gd name="connsiteX62" fmla="*/ 799023 w 937061"/>
                  <a:gd name="connsiteY62" fmla="*/ 768256 h 1282256"/>
                  <a:gd name="connsiteX63" fmla="*/ 794668 w 937061"/>
                  <a:gd name="connsiteY63" fmla="*/ 805320 h 1282256"/>
                  <a:gd name="connsiteX64" fmla="*/ 736637 w 937061"/>
                  <a:gd name="connsiteY64" fmla="*/ 842933 h 1282256"/>
                  <a:gd name="connsiteX65" fmla="*/ 711441 w 937061"/>
                  <a:gd name="connsiteY65" fmla="*/ 841070 h 1282256"/>
                  <a:gd name="connsiteX66" fmla="*/ 702708 w 937061"/>
                  <a:gd name="connsiteY66" fmla="*/ 844516 h 1282256"/>
                  <a:gd name="connsiteX67" fmla="*/ 683025 w 937061"/>
                  <a:gd name="connsiteY67" fmla="*/ 866563 h 1282256"/>
                  <a:gd name="connsiteX68" fmla="*/ 657843 w 937061"/>
                  <a:gd name="connsiteY68" fmla="*/ 881435 h 1282256"/>
                  <a:gd name="connsiteX69" fmla="*/ 694319 w 937061"/>
                  <a:gd name="connsiteY69" fmla="*/ 1016214 h 1282256"/>
                  <a:gd name="connsiteX70" fmla="*/ 713201 w 937061"/>
                  <a:gd name="connsiteY70" fmla="*/ 1156998 h 1282256"/>
                  <a:gd name="connsiteX71" fmla="*/ 720960 w 937061"/>
                  <a:gd name="connsiteY71" fmla="*/ 1258622 h 1282256"/>
                  <a:gd name="connsiteX72" fmla="*/ 679557 w 937061"/>
                  <a:gd name="connsiteY72" fmla="*/ 1261399 h 1282256"/>
                  <a:gd name="connsiteX73" fmla="*/ 677437 w 937061"/>
                  <a:gd name="connsiteY73" fmla="*/ 1146560 h 1282256"/>
                  <a:gd name="connsiteX74" fmla="*/ 658812 w 937061"/>
                  <a:gd name="connsiteY74" fmla="*/ 1013559 h 1282256"/>
                  <a:gd name="connsiteX75" fmla="*/ 620096 w 937061"/>
                  <a:gd name="connsiteY75" fmla="*/ 884815 h 1282256"/>
                  <a:gd name="connsiteX76" fmla="*/ 617487 w 937061"/>
                  <a:gd name="connsiteY76" fmla="*/ 885041 h 1282256"/>
                  <a:gd name="connsiteX77" fmla="*/ 582656 w 937061"/>
                  <a:gd name="connsiteY77" fmla="*/ 865072 h 1282256"/>
                  <a:gd name="connsiteX78" fmla="*/ 558217 w 937061"/>
                  <a:gd name="connsiteY78" fmla="*/ 771403 h 1282256"/>
                  <a:gd name="connsiteX79" fmla="*/ 575867 w 937061"/>
                  <a:gd name="connsiteY79" fmla="*/ 722513 h 1282256"/>
                  <a:gd name="connsiteX80" fmla="*/ 560670 w 937061"/>
                  <a:gd name="connsiteY80" fmla="*/ 708618 h 1282256"/>
                  <a:gd name="connsiteX81" fmla="*/ 534291 w 937061"/>
                  <a:gd name="connsiteY81" fmla="*/ 600031 h 1282256"/>
                  <a:gd name="connsiteX82" fmla="*/ 572231 w 937061"/>
                  <a:gd name="connsiteY82" fmla="*/ 560631 h 1282256"/>
                  <a:gd name="connsiteX83" fmla="*/ 603475 w 937061"/>
                  <a:gd name="connsiteY83" fmla="*/ 559950 h 1282256"/>
                  <a:gd name="connsiteX84" fmla="*/ 618559 w 937061"/>
                  <a:gd name="connsiteY84" fmla="*/ 565514 h 1282256"/>
                  <a:gd name="connsiteX85" fmla="*/ 649454 w 937061"/>
                  <a:gd name="connsiteY85" fmla="*/ 543101 h 1282256"/>
                  <a:gd name="connsiteX86" fmla="*/ 697970 w 937061"/>
                  <a:gd name="connsiteY86" fmla="*/ 567543 h 1282256"/>
                  <a:gd name="connsiteX87" fmla="*/ 700456 w 937061"/>
                  <a:gd name="connsiteY87" fmla="*/ 590917 h 1282256"/>
                  <a:gd name="connsiteX88" fmla="*/ 720550 w 937061"/>
                  <a:gd name="connsiteY88" fmla="*/ 600445 h 1282256"/>
                  <a:gd name="connsiteX89" fmla="*/ 751604 w 937061"/>
                  <a:gd name="connsiteY89" fmla="*/ 639520 h 1282256"/>
                  <a:gd name="connsiteX90" fmla="*/ 738347 w 937061"/>
                  <a:gd name="connsiteY90" fmla="*/ 683525 h 1282256"/>
                  <a:gd name="connsiteX91" fmla="*/ 707956 w 937061"/>
                  <a:gd name="connsiteY91" fmla="*/ 700956 h 1282256"/>
                  <a:gd name="connsiteX92" fmla="*/ 634896 w 937061"/>
                  <a:gd name="connsiteY92" fmla="*/ 651717 h 1282256"/>
                  <a:gd name="connsiteX93" fmla="*/ 633997 w 937061"/>
                  <a:gd name="connsiteY93" fmla="*/ 675512 h 1282256"/>
                  <a:gd name="connsiteX94" fmla="*/ 687058 w 937061"/>
                  <a:gd name="connsiteY94" fmla="*/ 716835 h 1282256"/>
                  <a:gd name="connsiteX95" fmla="*/ 656986 w 937061"/>
                  <a:gd name="connsiteY95" fmla="*/ 782282 h 1282256"/>
                  <a:gd name="connsiteX96" fmla="*/ 669532 w 937061"/>
                  <a:gd name="connsiteY96" fmla="*/ 802778 h 1282256"/>
                  <a:gd name="connsiteX97" fmla="*/ 712109 w 937061"/>
                  <a:gd name="connsiteY97" fmla="*/ 736651 h 1282256"/>
                  <a:gd name="connsiteX98" fmla="*/ 723692 w 937061"/>
                  <a:gd name="connsiteY98" fmla="*/ 721066 h 1282256"/>
                  <a:gd name="connsiteX99" fmla="*/ 776459 w 937061"/>
                  <a:gd name="connsiteY99" fmla="*/ 653872 h 1282256"/>
                  <a:gd name="connsiteX100" fmla="*/ 733368 w 937061"/>
                  <a:gd name="connsiteY100" fmla="*/ 578317 h 1282256"/>
                  <a:gd name="connsiteX101" fmla="*/ 723890 w 937061"/>
                  <a:gd name="connsiteY101" fmla="*/ 565605 h 1282256"/>
                  <a:gd name="connsiteX102" fmla="*/ 694098 w 937061"/>
                  <a:gd name="connsiteY102" fmla="*/ 523444 h 1282256"/>
                  <a:gd name="connsiteX103" fmla="*/ 690243 w 937061"/>
                  <a:gd name="connsiteY103" fmla="*/ 515805 h 1282256"/>
                  <a:gd name="connsiteX104" fmla="*/ 698774 w 937061"/>
                  <a:gd name="connsiteY104" fmla="*/ 485914 h 1282256"/>
                  <a:gd name="connsiteX105" fmla="*/ 755797 w 937061"/>
                  <a:gd name="connsiteY105" fmla="*/ 452765 h 1282256"/>
                  <a:gd name="connsiteX106" fmla="*/ 802978 w 937061"/>
                  <a:gd name="connsiteY106" fmla="*/ 455658 h 1282256"/>
                  <a:gd name="connsiteX107" fmla="*/ 792796 w 937061"/>
                  <a:gd name="connsiteY107" fmla="*/ 434725 h 1282256"/>
                  <a:gd name="connsiteX108" fmla="*/ 828778 w 937061"/>
                  <a:gd name="connsiteY108" fmla="*/ 368188 h 1282256"/>
                  <a:gd name="connsiteX109" fmla="*/ 80732 w 937061"/>
                  <a:gd name="connsiteY109" fmla="*/ 236718 h 1282256"/>
                  <a:gd name="connsiteX110" fmla="*/ 85733 w 937061"/>
                  <a:gd name="connsiteY110" fmla="*/ 243941 h 1282256"/>
                  <a:gd name="connsiteX111" fmla="*/ 165483 w 937061"/>
                  <a:gd name="connsiteY111" fmla="*/ 295204 h 1282256"/>
                  <a:gd name="connsiteX112" fmla="*/ 199590 w 937061"/>
                  <a:gd name="connsiteY112" fmla="*/ 324345 h 1282256"/>
                  <a:gd name="connsiteX113" fmla="*/ 183395 w 937061"/>
                  <a:gd name="connsiteY113" fmla="*/ 381115 h 1282256"/>
                  <a:gd name="connsiteX114" fmla="*/ 167577 w 937061"/>
                  <a:gd name="connsiteY114" fmla="*/ 388113 h 1282256"/>
                  <a:gd name="connsiteX115" fmla="*/ 179565 w 937061"/>
                  <a:gd name="connsiteY115" fmla="*/ 401175 h 1282256"/>
                  <a:gd name="connsiteX116" fmla="*/ 179992 w 937061"/>
                  <a:gd name="connsiteY116" fmla="*/ 449781 h 1282256"/>
                  <a:gd name="connsiteX117" fmla="*/ 108044 w 937061"/>
                  <a:gd name="connsiteY117" fmla="*/ 482632 h 1282256"/>
                  <a:gd name="connsiteX118" fmla="*/ 27201 w 937061"/>
                  <a:gd name="connsiteY118" fmla="*/ 505923 h 1282256"/>
                  <a:gd name="connsiteX119" fmla="*/ 570 w 937061"/>
                  <a:gd name="connsiteY119" fmla="*/ 441177 h 1282256"/>
                  <a:gd name="connsiteX120" fmla="*/ 70413 w 937061"/>
                  <a:gd name="connsiteY120" fmla="*/ 361661 h 1282256"/>
                  <a:gd name="connsiteX121" fmla="*/ 65724 w 937061"/>
                  <a:gd name="connsiteY121" fmla="*/ 357231 h 1282256"/>
                  <a:gd name="connsiteX122" fmla="*/ 36050 w 937061"/>
                  <a:gd name="connsiteY122" fmla="*/ 293659 h 1282256"/>
                  <a:gd name="connsiteX123" fmla="*/ 80732 w 937061"/>
                  <a:gd name="connsiteY123" fmla="*/ 236718 h 1282256"/>
                  <a:gd name="connsiteX124" fmla="*/ 734063 w 937061"/>
                  <a:gd name="connsiteY124" fmla="*/ 115786 h 1282256"/>
                  <a:gd name="connsiteX125" fmla="*/ 800039 w 937061"/>
                  <a:gd name="connsiteY125" fmla="*/ 168575 h 1282256"/>
                  <a:gd name="connsiteX126" fmla="*/ 790133 w 937061"/>
                  <a:gd name="connsiteY126" fmla="*/ 225202 h 1282256"/>
                  <a:gd name="connsiteX127" fmla="*/ 788636 w 937061"/>
                  <a:gd name="connsiteY127" fmla="*/ 228126 h 1282256"/>
                  <a:gd name="connsiteX128" fmla="*/ 788782 w 937061"/>
                  <a:gd name="connsiteY128" fmla="*/ 228914 h 1282256"/>
                  <a:gd name="connsiteX129" fmla="*/ 879477 w 937061"/>
                  <a:gd name="connsiteY129" fmla="*/ 273265 h 1282256"/>
                  <a:gd name="connsiteX130" fmla="*/ 880462 w 937061"/>
                  <a:gd name="connsiteY130" fmla="*/ 348046 h 1282256"/>
                  <a:gd name="connsiteX131" fmla="*/ 875371 w 937061"/>
                  <a:gd name="connsiteY131" fmla="*/ 346949 h 1282256"/>
                  <a:gd name="connsiteX132" fmla="*/ 802289 w 937061"/>
                  <a:gd name="connsiteY132" fmla="*/ 352714 h 1282256"/>
                  <a:gd name="connsiteX133" fmla="*/ 731227 w 937061"/>
                  <a:gd name="connsiteY133" fmla="*/ 357290 h 1282256"/>
                  <a:gd name="connsiteX134" fmla="*/ 699035 w 937061"/>
                  <a:gd name="connsiteY134" fmla="*/ 320868 h 1282256"/>
                  <a:gd name="connsiteX135" fmla="*/ 705546 w 937061"/>
                  <a:gd name="connsiteY135" fmla="*/ 292165 h 1282256"/>
                  <a:gd name="connsiteX136" fmla="*/ 707611 w 937061"/>
                  <a:gd name="connsiteY136" fmla="*/ 287913 h 1282256"/>
                  <a:gd name="connsiteX137" fmla="*/ 691898 w 937061"/>
                  <a:gd name="connsiteY137" fmla="*/ 287761 h 1282256"/>
                  <a:gd name="connsiteX138" fmla="*/ 656836 w 937061"/>
                  <a:gd name="connsiteY138" fmla="*/ 256759 h 1282256"/>
                  <a:gd name="connsiteX139" fmla="*/ 657076 w 937061"/>
                  <a:gd name="connsiteY139" fmla="*/ 221678 h 1282256"/>
                  <a:gd name="connsiteX140" fmla="*/ 672162 w 937061"/>
                  <a:gd name="connsiteY140" fmla="*/ 203002 h 1282256"/>
                  <a:gd name="connsiteX141" fmla="*/ 732996 w 937061"/>
                  <a:gd name="connsiteY141" fmla="*/ 118834 h 1282256"/>
                  <a:gd name="connsiteX142" fmla="*/ 734063 w 937061"/>
                  <a:gd name="connsiteY142" fmla="*/ 115786 h 1282256"/>
                  <a:gd name="connsiteX143" fmla="*/ 234805 w 937061"/>
                  <a:gd name="connsiteY143" fmla="*/ 54681 h 1282256"/>
                  <a:gd name="connsiteX144" fmla="*/ 265378 w 937061"/>
                  <a:gd name="connsiteY144" fmla="*/ 49820 h 1282256"/>
                  <a:gd name="connsiteX145" fmla="*/ 314937 w 937061"/>
                  <a:gd name="connsiteY145" fmla="*/ 75496 h 1282256"/>
                  <a:gd name="connsiteX146" fmla="*/ 345601 w 937061"/>
                  <a:gd name="connsiteY146" fmla="*/ 197347 h 1282256"/>
                  <a:gd name="connsiteX147" fmla="*/ 334083 w 937061"/>
                  <a:gd name="connsiteY147" fmla="*/ 235327 h 1282256"/>
                  <a:gd name="connsiteX148" fmla="*/ 353353 w 937061"/>
                  <a:gd name="connsiteY148" fmla="*/ 413468 h 1282256"/>
                  <a:gd name="connsiteX149" fmla="*/ 418223 w 937061"/>
                  <a:gd name="connsiteY149" fmla="*/ 498850 h 1282256"/>
                  <a:gd name="connsiteX150" fmla="*/ 414075 w 937061"/>
                  <a:gd name="connsiteY150" fmla="*/ 570097 h 1282256"/>
                  <a:gd name="connsiteX151" fmla="*/ 374791 w 937061"/>
                  <a:gd name="connsiteY151" fmla="*/ 572468 h 1282256"/>
                  <a:gd name="connsiteX152" fmla="*/ 347212 w 937061"/>
                  <a:gd name="connsiteY152" fmla="*/ 583064 h 1282256"/>
                  <a:gd name="connsiteX153" fmla="*/ 340945 w 937061"/>
                  <a:gd name="connsiteY153" fmla="*/ 584425 h 1282256"/>
                  <a:gd name="connsiteX154" fmla="*/ 286621 w 937061"/>
                  <a:gd name="connsiteY154" fmla="*/ 583668 h 1282256"/>
                  <a:gd name="connsiteX155" fmla="*/ 233948 w 937061"/>
                  <a:gd name="connsiteY155" fmla="*/ 534531 h 1282256"/>
                  <a:gd name="connsiteX156" fmla="*/ 162779 w 937061"/>
                  <a:gd name="connsiteY156" fmla="*/ 538517 h 1282256"/>
                  <a:gd name="connsiteX157" fmla="*/ 146371 w 937061"/>
                  <a:gd name="connsiteY157" fmla="*/ 502641 h 1282256"/>
                  <a:gd name="connsiteX158" fmla="*/ 196829 w 937061"/>
                  <a:gd name="connsiteY158" fmla="*/ 467040 h 1282256"/>
                  <a:gd name="connsiteX159" fmla="*/ 291634 w 937061"/>
                  <a:gd name="connsiteY159" fmla="*/ 464187 h 1282256"/>
                  <a:gd name="connsiteX160" fmla="*/ 339848 w 937061"/>
                  <a:gd name="connsiteY160" fmla="*/ 495814 h 1282256"/>
                  <a:gd name="connsiteX161" fmla="*/ 344709 w 937061"/>
                  <a:gd name="connsiteY161" fmla="*/ 472509 h 1282256"/>
                  <a:gd name="connsiteX162" fmla="*/ 302160 w 937061"/>
                  <a:gd name="connsiteY162" fmla="*/ 429650 h 1282256"/>
                  <a:gd name="connsiteX163" fmla="*/ 317151 w 937061"/>
                  <a:gd name="connsiteY163" fmla="*/ 371880 h 1282256"/>
                  <a:gd name="connsiteX164" fmla="*/ 300153 w 937061"/>
                  <a:gd name="connsiteY164" fmla="*/ 354855 h 1282256"/>
                  <a:gd name="connsiteX165" fmla="*/ 275979 w 937061"/>
                  <a:gd name="connsiteY165" fmla="*/ 409229 h 1282256"/>
                  <a:gd name="connsiteX166" fmla="*/ 278835 w 937061"/>
                  <a:gd name="connsiteY166" fmla="*/ 436812 h 1282256"/>
                  <a:gd name="connsiteX167" fmla="*/ 277330 w 937061"/>
                  <a:gd name="connsiteY167" fmla="*/ 442997 h 1282256"/>
                  <a:gd name="connsiteX168" fmla="*/ 211427 w 937061"/>
                  <a:gd name="connsiteY168" fmla="*/ 446824 h 1282256"/>
                  <a:gd name="connsiteX169" fmla="*/ 209401 w 937061"/>
                  <a:gd name="connsiteY169" fmla="*/ 440273 h 1282256"/>
                  <a:gd name="connsiteX170" fmla="*/ 206434 w 937061"/>
                  <a:gd name="connsiteY170" fmla="*/ 398858 h 1282256"/>
                  <a:gd name="connsiteX171" fmla="*/ 207223 w 937061"/>
                  <a:gd name="connsiteY171" fmla="*/ 393213 h 1282256"/>
                  <a:gd name="connsiteX172" fmla="*/ 213263 w 937061"/>
                  <a:gd name="connsiteY172" fmla="*/ 300227 h 1282256"/>
                  <a:gd name="connsiteX173" fmla="*/ 210849 w 937061"/>
                  <a:gd name="connsiteY173" fmla="*/ 295987 h 1282256"/>
                  <a:gd name="connsiteX174" fmla="*/ 230359 w 937061"/>
                  <a:gd name="connsiteY174" fmla="*/ 289124 h 1282256"/>
                  <a:gd name="connsiteX175" fmla="*/ 278448 w 937061"/>
                  <a:gd name="connsiteY175" fmla="*/ 208737 h 1282256"/>
                  <a:gd name="connsiteX176" fmla="*/ 283559 w 937061"/>
                  <a:gd name="connsiteY176" fmla="*/ 197812 h 1282256"/>
                  <a:gd name="connsiteX177" fmla="*/ 314933 w 937061"/>
                  <a:gd name="connsiteY177" fmla="*/ 142718 h 1282256"/>
                  <a:gd name="connsiteX178" fmla="*/ 291729 w 937061"/>
                  <a:gd name="connsiteY178" fmla="*/ 141710 h 1282256"/>
                  <a:gd name="connsiteX179" fmla="*/ 204653 w 937061"/>
                  <a:gd name="connsiteY179" fmla="*/ 172059 h 1282256"/>
                  <a:gd name="connsiteX180" fmla="*/ 190282 w 937061"/>
                  <a:gd name="connsiteY180" fmla="*/ 190196 h 1282256"/>
                  <a:gd name="connsiteX181" fmla="*/ 254302 w 937061"/>
                  <a:gd name="connsiteY181" fmla="*/ 210348 h 1282256"/>
                  <a:gd name="connsiteX182" fmla="*/ 206445 w 937061"/>
                  <a:gd name="connsiteY182" fmla="*/ 272154 h 1282256"/>
                  <a:gd name="connsiteX183" fmla="*/ 114462 w 937061"/>
                  <a:gd name="connsiteY183" fmla="*/ 240670 h 1282256"/>
                  <a:gd name="connsiteX184" fmla="*/ 120246 w 937061"/>
                  <a:gd name="connsiteY184" fmla="*/ 146306 h 1282256"/>
                  <a:gd name="connsiteX185" fmla="*/ 159117 w 937061"/>
                  <a:gd name="connsiteY185" fmla="*/ 137290 h 1282256"/>
                  <a:gd name="connsiteX186" fmla="*/ 166880 w 937061"/>
                  <a:gd name="connsiteY186" fmla="*/ 133004 h 1282256"/>
                  <a:gd name="connsiteX187" fmla="*/ 208914 w 937061"/>
                  <a:gd name="connsiteY187" fmla="*/ 71662 h 1282256"/>
                  <a:gd name="connsiteX188" fmla="*/ 234805 w 937061"/>
                  <a:gd name="connsiteY188" fmla="*/ 54681 h 1282256"/>
                  <a:gd name="connsiteX189" fmla="*/ 518054 w 937061"/>
                  <a:gd name="connsiteY189" fmla="*/ 685 h 1282256"/>
                  <a:gd name="connsiteX190" fmla="*/ 567481 w 937061"/>
                  <a:gd name="connsiteY190" fmla="*/ 11310 h 1282256"/>
                  <a:gd name="connsiteX191" fmla="*/ 617166 w 937061"/>
                  <a:gd name="connsiteY191" fmla="*/ 49796 h 1282256"/>
                  <a:gd name="connsiteX192" fmla="*/ 624803 w 937061"/>
                  <a:gd name="connsiteY192" fmla="*/ 51439 h 1282256"/>
                  <a:gd name="connsiteX193" fmla="*/ 685335 w 937061"/>
                  <a:gd name="connsiteY193" fmla="*/ 54921 h 1282256"/>
                  <a:gd name="connsiteX194" fmla="*/ 709531 w 937061"/>
                  <a:gd name="connsiteY194" fmla="*/ 114208 h 1282256"/>
                  <a:gd name="connsiteX195" fmla="*/ 661812 w 937061"/>
                  <a:gd name="connsiteY195" fmla="*/ 180063 h 1282256"/>
                  <a:gd name="connsiteX196" fmla="*/ 610202 w 937061"/>
                  <a:gd name="connsiteY196" fmla="*/ 195099 h 1282256"/>
                  <a:gd name="connsiteX197" fmla="*/ 562692 w 937061"/>
                  <a:gd name="connsiteY197" fmla="*/ 152954 h 1282256"/>
                  <a:gd name="connsiteX198" fmla="*/ 615624 w 937061"/>
                  <a:gd name="connsiteY198" fmla="*/ 112005 h 1282256"/>
                  <a:gd name="connsiteX199" fmla="*/ 594985 w 937061"/>
                  <a:gd name="connsiteY199" fmla="*/ 99523 h 1282256"/>
                  <a:gd name="connsiteX200" fmla="*/ 549403 w 937061"/>
                  <a:gd name="connsiteY200" fmla="*/ 129539 h 1282256"/>
                  <a:gd name="connsiteX201" fmla="*/ 503638 w 937061"/>
                  <a:gd name="connsiteY201" fmla="*/ 102348 h 1282256"/>
                  <a:gd name="connsiteX202" fmla="*/ 481968 w 937061"/>
                  <a:gd name="connsiteY202" fmla="*/ 111852 h 1282256"/>
                  <a:gd name="connsiteX203" fmla="*/ 529275 w 937061"/>
                  <a:gd name="connsiteY203" fmla="*/ 151795 h 1282256"/>
                  <a:gd name="connsiteX204" fmla="*/ 540380 w 937061"/>
                  <a:gd name="connsiteY204" fmla="*/ 163391 h 1282256"/>
                  <a:gd name="connsiteX205" fmla="*/ 586552 w 937061"/>
                  <a:gd name="connsiteY205" fmla="*/ 213729 h 1282256"/>
                  <a:gd name="connsiteX206" fmla="*/ 633128 w 937061"/>
                  <a:gd name="connsiteY206" fmla="*/ 217751 h 1282256"/>
                  <a:gd name="connsiteX207" fmla="*/ 631375 w 937061"/>
                  <a:gd name="connsiteY207" fmla="*/ 243538 h 1282256"/>
                  <a:gd name="connsiteX208" fmla="*/ 670400 w 937061"/>
                  <a:gd name="connsiteY208" fmla="*/ 307011 h 1282256"/>
                  <a:gd name="connsiteX209" fmla="*/ 674359 w 937061"/>
                  <a:gd name="connsiteY209" fmla="*/ 313002 h 1282256"/>
                  <a:gd name="connsiteX210" fmla="*/ 686366 w 937061"/>
                  <a:gd name="connsiteY210" fmla="*/ 351523 h 1282256"/>
                  <a:gd name="connsiteX211" fmla="*/ 686786 w 937061"/>
                  <a:gd name="connsiteY211" fmla="*/ 360408 h 1282256"/>
                  <a:gd name="connsiteX212" fmla="*/ 624276 w 937061"/>
                  <a:gd name="connsiteY212" fmla="*/ 379293 h 1282256"/>
                  <a:gd name="connsiteX213" fmla="*/ 620186 w 937061"/>
                  <a:gd name="connsiteY213" fmla="*/ 371494 h 1282256"/>
                  <a:gd name="connsiteX214" fmla="*/ 577039 w 937061"/>
                  <a:gd name="connsiteY214" fmla="*/ 307763 h 1282256"/>
                  <a:gd name="connsiteX215" fmla="*/ 571263 w 937061"/>
                  <a:gd name="connsiteY215" fmla="*/ 305164 h 1282256"/>
                  <a:gd name="connsiteX216" fmla="*/ 561472 w 937061"/>
                  <a:gd name="connsiteY216" fmla="*/ 327139 h 1282256"/>
                  <a:gd name="connsiteX217" fmla="*/ 596193 w 937061"/>
                  <a:gd name="connsiteY217" fmla="*/ 376131 h 1282256"/>
                  <a:gd name="connsiteX218" fmla="*/ 571697 w 937061"/>
                  <a:gd name="connsiteY218" fmla="*/ 430972 h 1282256"/>
                  <a:gd name="connsiteX219" fmla="*/ 584565 w 937061"/>
                  <a:gd name="connsiteY219" fmla="*/ 451001 h 1282256"/>
                  <a:gd name="connsiteX220" fmla="*/ 618292 w 937061"/>
                  <a:gd name="connsiteY220" fmla="*/ 404232 h 1282256"/>
                  <a:gd name="connsiteX221" fmla="*/ 707017 w 937061"/>
                  <a:gd name="connsiteY221" fmla="*/ 373985 h 1282256"/>
                  <a:gd name="connsiteX222" fmla="*/ 737381 w 937061"/>
                  <a:gd name="connsiteY222" fmla="*/ 385077 h 1282256"/>
                  <a:gd name="connsiteX223" fmla="*/ 767814 w 937061"/>
                  <a:gd name="connsiteY223" fmla="*/ 388823 h 1282256"/>
                  <a:gd name="connsiteX224" fmla="*/ 765487 w 937061"/>
                  <a:gd name="connsiteY224" fmla="*/ 426939 h 1282256"/>
                  <a:gd name="connsiteX225" fmla="*/ 665711 w 937061"/>
                  <a:gd name="connsiteY225" fmla="*/ 514227 h 1282256"/>
                  <a:gd name="connsiteX226" fmla="*/ 615799 w 937061"/>
                  <a:gd name="connsiteY226" fmla="*/ 534043 h 1282256"/>
                  <a:gd name="connsiteX227" fmla="*/ 611378 w 937061"/>
                  <a:gd name="connsiteY227" fmla="*/ 535471 h 1282256"/>
                  <a:gd name="connsiteX228" fmla="*/ 545354 w 937061"/>
                  <a:gd name="connsiteY228" fmla="*/ 547467 h 1282256"/>
                  <a:gd name="connsiteX229" fmla="*/ 543618 w 937061"/>
                  <a:gd name="connsiteY229" fmla="*/ 547992 h 1282256"/>
                  <a:gd name="connsiteX230" fmla="*/ 543114 w 937061"/>
                  <a:gd name="connsiteY230" fmla="*/ 378809 h 1282256"/>
                  <a:gd name="connsiteX231" fmla="*/ 481297 w 937061"/>
                  <a:gd name="connsiteY231" fmla="*/ 302233 h 1282256"/>
                  <a:gd name="connsiteX232" fmla="*/ 497521 w 937061"/>
                  <a:gd name="connsiteY232" fmla="*/ 205940 h 1282256"/>
                  <a:gd name="connsiteX233" fmla="*/ 471375 w 937061"/>
                  <a:gd name="connsiteY233" fmla="*/ 172476 h 1282256"/>
                  <a:gd name="connsiteX234" fmla="*/ 460261 w 937061"/>
                  <a:gd name="connsiteY234" fmla="*/ 46197 h 1282256"/>
                  <a:gd name="connsiteX235" fmla="*/ 518054 w 937061"/>
                  <a:gd name="connsiteY235" fmla="*/ 685 h 128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37061" h="1282256">
                    <a:moveTo>
                      <a:pt x="72231" y="508194"/>
                    </a:moveTo>
                    <a:cubicBezTo>
                      <a:pt x="110176" y="495275"/>
                      <a:pt x="141455" y="519031"/>
                      <a:pt x="139689" y="559080"/>
                    </a:cubicBezTo>
                    <a:cubicBezTo>
                      <a:pt x="139351" y="566068"/>
                      <a:pt x="138225" y="573202"/>
                      <a:pt x="137581" y="579636"/>
                    </a:cubicBezTo>
                    <a:cubicBezTo>
                      <a:pt x="149335" y="573797"/>
                      <a:pt x="161104" y="566938"/>
                      <a:pt x="173595" y="561778"/>
                    </a:cubicBezTo>
                    <a:cubicBezTo>
                      <a:pt x="194067" y="553512"/>
                      <a:pt x="215165" y="550836"/>
                      <a:pt x="235622" y="562333"/>
                    </a:cubicBezTo>
                    <a:cubicBezTo>
                      <a:pt x="249692" y="570123"/>
                      <a:pt x="258507" y="582549"/>
                      <a:pt x="265212" y="596791"/>
                    </a:cubicBezTo>
                    <a:cubicBezTo>
                      <a:pt x="265897" y="598294"/>
                      <a:pt x="265188" y="601073"/>
                      <a:pt x="264188" y="602277"/>
                    </a:cubicBezTo>
                    <a:cubicBezTo>
                      <a:pt x="251373" y="618904"/>
                      <a:pt x="247251" y="637387"/>
                      <a:pt x="251467" y="657997"/>
                    </a:cubicBezTo>
                    <a:cubicBezTo>
                      <a:pt x="251904" y="660360"/>
                      <a:pt x="250479" y="663679"/>
                      <a:pt x="248802" y="665620"/>
                    </a:cubicBezTo>
                    <a:cubicBezTo>
                      <a:pt x="232301" y="684354"/>
                      <a:pt x="223028" y="705826"/>
                      <a:pt x="226702" y="731221"/>
                    </a:cubicBezTo>
                    <a:cubicBezTo>
                      <a:pt x="231605" y="766574"/>
                      <a:pt x="256814" y="791656"/>
                      <a:pt x="292287" y="797322"/>
                    </a:cubicBezTo>
                    <a:cubicBezTo>
                      <a:pt x="300478" y="798661"/>
                      <a:pt x="309043" y="798708"/>
                      <a:pt x="318540" y="799397"/>
                    </a:cubicBezTo>
                    <a:cubicBezTo>
                      <a:pt x="330434" y="829589"/>
                      <a:pt x="353581" y="847922"/>
                      <a:pt x="386587" y="855674"/>
                    </a:cubicBezTo>
                    <a:cubicBezTo>
                      <a:pt x="388158" y="847643"/>
                      <a:pt x="389605" y="840043"/>
                      <a:pt x="391213" y="832209"/>
                    </a:cubicBezTo>
                    <a:cubicBezTo>
                      <a:pt x="363044" y="824173"/>
                      <a:pt x="342646" y="808591"/>
                      <a:pt x="339010" y="777893"/>
                    </a:cubicBezTo>
                    <a:cubicBezTo>
                      <a:pt x="336531" y="756758"/>
                      <a:pt x="346844" y="742020"/>
                      <a:pt x="374294" y="724114"/>
                    </a:cubicBezTo>
                    <a:cubicBezTo>
                      <a:pt x="371371" y="717117"/>
                      <a:pt x="368449" y="710120"/>
                      <a:pt x="365526" y="703124"/>
                    </a:cubicBezTo>
                    <a:cubicBezTo>
                      <a:pt x="339298" y="710007"/>
                      <a:pt x="321614" y="734460"/>
                      <a:pt x="314275" y="774111"/>
                    </a:cubicBezTo>
                    <a:cubicBezTo>
                      <a:pt x="290368" y="778122"/>
                      <a:pt x="265358" y="766244"/>
                      <a:pt x="255752" y="746224"/>
                    </a:cubicBezTo>
                    <a:cubicBezTo>
                      <a:pt x="248361" y="730477"/>
                      <a:pt x="249498" y="714583"/>
                      <a:pt x="257804" y="700011"/>
                    </a:cubicBezTo>
                    <a:cubicBezTo>
                      <a:pt x="263879" y="687685"/>
                      <a:pt x="272863" y="677876"/>
                      <a:pt x="281358" y="666529"/>
                    </a:cubicBezTo>
                    <a:cubicBezTo>
                      <a:pt x="279908" y="660889"/>
                      <a:pt x="277416" y="654017"/>
                      <a:pt x="276069" y="646729"/>
                    </a:cubicBezTo>
                    <a:cubicBezTo>
                      <a:pt x="271404" y="619276"/>
                      <a:pt x="288248" y="601294"/>
                      <a:pt x="315725" y="605586"/>
                    </a:cubicBezTo>
                    <a:cubicBezTo>
                      <a:pt x="326623" y="607240"/>
                      <a:pt x="337119" y="612225"/>
                      <a:pt x="348811" y="615972"/>
                    </a:cubicBezTo>
                    <a:cubicBezTo>
                      <a:pt x="350168" y="614499"/>
                      <a:pt x="352920" y="611750"/>
                      <a:pt x="355707" y="609198"/>
                    </a:cubicBezTo>
                    <a:cubicBezTo>
                      <a:pt x="375418" y="591297"/>
                      <a:pt x="401497" y="589125"/>
                      <a:pt x="423989" y="603914"/>
                    </a:cubicBezTo>
                    <a:cubicBezTo>
                      <a:pt x="446911" y="618826"/>
                      <a:pt x="458728" y="640883"/>
                      <a:pt x="462978" y="667189"/>
                    </a:cubicBezTo>
                    <a:cubicBezTo>
                      <a:pt x="467140" y="694123"/>
                      <a:pt x="460690" y="718741"/>
                      <a:pt x="447498" y="742160"/>
                    </a:cubicBezTo>
                    <a:cubicBezTo>
                      <a:pt x="446251" y="744224"/>
                      <a:pt x="445200" y="746252"/>
                      <a:pt x="444272" y="747849"/>
                    </a:cubicBezTo>
                    <a:cubicBezTo>
                      <a:pt x="452753" y="756263"/>
                      <a:pt x="461679" y="763780"/>
                      <a:pt x="468977" y="772413"/>
                    </a:cubicBezTo>
                    <a:cubicBezTo>
                      <a:pt x="491574" y="798793"/>
                      <a:pt x="503038" y="828859"/>
                      <a:pt x="495847" y="863799"/>
                    </a:cubicBezTo>
                    <a:cubicBezTo>
                      <a:pt x="489963" y="892589"/>
                      <a:pt x="473198" y="913206"/>
                      <a:pt x="444271" y="922014"/>
                    </a:cubicBezTo>
                    <a:lnTo>
                      <a:pt x="431747" y="921551"/>
                    </a:lnTo>
                    <a:lnTo>
                      <a:pt x="442410" y="937592"/>
                    </a:lnTo>
                    <a:cubicBezTo>
                      <a:pt x="487480" y="1016676"/>
                      <a:pt x="529845" y="1122313"/>
                      <a:pt x="543619" y="1186492"/>
                    </a:cubicBezTo>
                    <a:cubicBezTo>
                      <a:pt x="550598" y="1215224"/>
                      <a:pt x="555819" y="1248481"/>
                      <a:pt x="566594" y="1273228"/>
                    </a:cubicBezTo>
                    <a:lnTo>
                      <a:pt x="531195" y="1282256"/>
                    </a:lnTo>
                    <a:cubicBezTo>
                      <a:pt x="524459" y="1249229"/>
                      <a:pt x="517723" y="1216203"/>
                      <a:pt x="510987" y="1183176"/>
                    </a:cubicBezTo>
                    <a:cubicBezTo>
                      <a:pt x="491057" y="1106410"/>
                      <a:pt x="461690" y="1033323"/>
                      <a:pt x="419465" y="965735"/>
                    </a:cubicBezTo>
                    <a:lnTo>
                      <a:pt x="380666" y="911088"/>
                    </a:lnTo>
                    <a:lnTo>
                      <a:pt x="370913" y="906441"/>
                    </a:lnTo>
                    <a:cubicBezTo>
                      <a:pt x="367054" y="904302"/>
                      <a:pt x="364509" y="903754"/>
                      <a:pt x="360466" y="906130"/>
                    </a:cubicBezTo>
                    <a:cubicBezTo>
                      <a:pt x="346392" y="914842"/>
                      <a:pt x="331143" y="920512"/>
                      <a:pt x="314518" y="920936"/>
                    </a:cubicBezTo>
                    <a:cubicBezTo>
                      <a:pt x="287950" y="921567"/>
                      <a:pt x="267107" y="906882"/>
                      <a:pt x="256927" y="880449"/>
                    </a:cubicBezTo>
                    <a:cubicBezTo>
                      <a:pt x="252918" y="869783"/>
                      <a:pt x="251397" y="858249"/>
                      <a:pt x="248732" y="847130"/>
                    </a:cubicBezTo>
                    <a:cubicBezTo>
                      <a:pt x="248098" y="844804"/>
                      <a:pt x="248092" y="842563"/>
                      <a:pt x="247889" y="840361"/>
                    </a:cubicBezTo>
                    <a:cubicBezTo>
                      <a:pt x="238455" y="843325"/>
                      <a:pt x="229525" y="846809"/>
                      <a:pt x="220304" y="848717"/>
                    </a:cubicBezTo>
                    <a:cubicBezTo>
                      <a:pt x="180981" y="856390"/>
                      <a:pt x="146339" y="834274"/>
                      <a:pt x="136302" y="795389"/>
                    </a:cubicBezTo>
                    <a:cubicBezTo>
                      <a:pt x="134291" y="787816"/>
                      <a:pt x="132872" y="780134"/>
                      <a:pt x="132240" y="772306"/>
                    </a:cubicBezTo>
                    <a:cubicBezTo>
                      <a:pt x="131484" y="764909"/>
                      <a:pt x="131910" y="757293"/>
                      <a:pt x="132030" y="749123"/>
                    </a:cubicBezTo>
                    <a:cubicBezTo>
                      <a:pt x="127799" y="748275"/>
                      <a:pt x="123408" y="747660"/>
                      <a:pt x="118944" y="746653"/>
                    </a:cubicBezTo>
                    <a:cubicBezTo>
                      <a:pt x="74070" y="736407"/>
                      <a:pt x="44624" y="708238"/>
                      <a:pt x="28110" y="666272"/>
                    </a:cubicBezTo>
                    <a:cubicBezTo>
                      <a:pt x="15910" y="635527"/>
                      <a:pt x="10210" y="603580"/>
                      <a:pt x="18430" y="570895"/>
                    </a:cubicBezTo>
                    <a:cubicBezTo>
                      <a:pt x="25779" y="541222"/>
                      <a:pt x="42144" y="518440"/>
                      <a:pt x="72231" y="508194"/>
                    </a:cubicBezTo>
                    <a:close/>
                    <a:moveTo>
                      <a:pt x="828778" y="368188"/>
                    </a:moveTo>
                    <a:cubicBezTo>
                      <a:pt x="858645" y="362262"/>
                      <a:pt x="883627" y="370681"/>
                      <a:pt x="903402" y="393916"/>
                    </a:cubicBezTo>
                    <a:cubicBezTo>
                      <a:pt x="939823" y="436686"/>
                      <a:pt x="947900" y="510155"/>
                      <a:pt x="921670" y="560021"/>
                    </a:cubicBezTo>
                    <a:cubicBezTo>
                      <a:pt x="910516" y="581230"/>
                      <a:pt x="894205" y="597688"/>
                      <a:pt x="873673" y="610037"/>
                    </a:cubicBezTo>
                    <a:cubicBezTo>
                      <a:pt x="872564" y="610650"/>
                      <a:pt x="871455" y="611263"/>
                      <a:pt x="870382" y="612071"/>
                    </a:cubicBezTo>
                    <a:cubicBezTo>
                      <a:pt x="874134" y="626859"/>
                      <a:pt x="879155" y="640802"/>
                      <a:pt x="881183" y="655093"/>
                    </a:cubicBezTo>
                    <a:cubicBezTo>
                      <a:pt x="888104" y="700259"/>
                      <a:pt x="856642" y="737240"/>
                      <a:pt x="811085" y="738732"/>
                    </a:cubicBezTo>
                    <a:cubicBezTo>
                      <a:pt x="805423" y="738963"/>
                      <a:pt x="799923" y="738961"/>
                      <a:pt x="793636" y="739105"/>
                    </a:cubicBezTo>
                    <a:cubicBezTo>
                      <a:pt x="795456" y="748953"/>
                      <a:pt x="797633" y="758532"/>
                      <a:pt x="799023" y="768256"/>
                    </a:cubicBezTo>
                    <a:cubicBezTo>
                      <a:pt x="800761" y="780973"/>
                      <a:pt x="799166" y="793286"/>
                      <a:pt x="794668" y="805320"/>
                    </a:cubicBezTo>
                    <a:cubicBezTo>
                      <a:pt x="785846" y="828135"/>
                      <a:pt x="763672" y="842622"/>
                      <a:pt x="736637" y="842933"/>
                    </a:cubicBezTo>
                    <a:cubicBezTo>
                      <a:pt x="728307" y="843046"/>
                      <a:pt x="719830" y="842371"/>
                      <a:pt x="711441" y="841070"/>
                    </a:cubicBezTo>
                    <a:cubicBezTo>
                      <a:pt x="707480" y="840580"/>
                      <a:pt x="705153" y="841213"/>
                      <a:pt x="702708" y="844516"/>
                    </a:cubicBezTo>
                    <a:cubicBezTo>
                      <a:pt x="696891" y="852721"/>
                      <a:pt x="690436" y="860229"/>
                      <a:pt x="683025" y="866563"/>
                    </a:cubicBezTo>
                    <a:lnTo>
                      <a:pt x="657843" y="881435"/>
                    </a:lnTo>
                    <a:lnTo>
                      <a:pt x="694319" y="1016214"/>
                    </a:lnTo>
                    <a:cubicBezTo>
                      <a:pt x="705217" y="1069419"/>
                      <a:pt x="712131" y="1119734"/>
                      <a:pt x="713201" y="1156998"/>
                    </a:cubicBezTo>
                    <a:cubicBezTo>
                      <a:pt x="715065" y="1190532"/>
                      <a:pt x="714032" y="1228757"/>
                      <a:pt x="720960" y="1258622"/>
                    </a:cubicBezTo>
                    <a:lnTo>
                      <a:pt x="679557" y="1261399"/>
                    </a:lnTo>
                    <a:cubicBezTo>
                      <a:pt x="678850" y="1223119"/>
                      <a:pt x="678143" y="1184840"/>
                      <a:pt x="677437" y="1146560"/>
                    </a:cubicBezTo>
                    <a:cubicBezTo>
                      <a:pt x="674228" y="1101631"/>
                      <a:pt x="668194" y="1057242"/>
                      <a:pt x="658812" y="1013559"/>
                    </a:cubicBezTo>
                    <a:lnTo>
                      <a:pt x="620096" y="884815"/>
                    </a:lnTo>
                    <a:lnTo>
                      <a:pt x="617487" y="885041"/>
                    </a:lnTo>
                    <a:cubicBezTo>
                      <a:pt x="604917" y="882194"/>
                      <a:pt x="593230" y="875442"/>
                      <a:pt x="582656" y="865072"/>
                    </a:cubicBezTo>
                    <a:cubicBezTo>
                      <a:pt x="556244" y="838990"/>
                      <a:pt x="550041" y="806525"/>
                      <a:pt x="558217" y="771403"/>
                    </a:cubicBezTo>
                    <a:cubicBezTo>
                      <a:pt x="562112" y="754999"/>
                      <a:pt x="569609" y="739354"/>
                      <a:pt x="575867" y="722513"/>
                    </a:cubicBezTo>
                    <a:cubicBezTo>
                      <a:pt x="571718" y="718798"/>
                      <a:pt x="565774" y="714192"/>
                      <a:pt x="560670" y="708618"/>
                    </a:cubicBezTo>
                    <a:cubicBezTo>
                      <a:pt x="531466" y="677348"/>
                      <a:pt x="519772" y="641620"/>
                      <a:pt x="534291" y="600031"/>
                    </a:cubicBezTo>
                    <a:cubicBezTo>
                      <a:pt x="540848" y="581504"/>
                      <a:pt x="552919" y="567458"/>
                      <a:pt x="572231" y="560631"/>
                    </a:cubicBezTo>
                    <a:cubicBezTo>
                      <a:pt x="582540" y="556892"/>
                      <a:pt x="593183" y="557167"/>
                      <a:pt x="603475" y="559950"/>
                    </a:cubicBezTo>
                    <a:cubicBezTo>
                      <a:pt x="609267" y="561527"/>
                      <a:pt x="614846" y="564164"/>
                      <a:pt x="618559" y="565514"/>
                    </a:cubicBezTo>
                    <a:cubicBezTo>
                      <a:pt x="629322" y="557618"/>
                      <a:pt x="638415" y="548400"/>
                      <a:pt x="649454" y="543101"/>
                    </a:cubicBezTo>
                    <a:cubicBezTo>
                      <a:pt x="672605" y="531694"/>
                      <a:pt x="692487" y="542279"/>
                      <a:pt x="697970" y="567543"/>
                    </a:cubicBezTo>
                    <a:cubicBezTo>
                      <a:pt x="699586" y="575189"/>
                      <a:pt x="699788" y="582892"/>
                      <a:pt x="700456" y="590917"/>
                    </a:cubicBezTo>
                    <a:cubicBezTo>
                      <a:pt x="706933" y="593998"/>
                      <a:pt x="713927" y="596576"/>
                      <a:pt x="720550" y="600445"/>
                    </a:cubicBezTo>
                    <a:cubicBezTo>
                      <a:pt x="735858" y="609431"/>
                      <a:pt x="747467" y="621545"/>
                      <a:pt x="751604" y="639520"/>
                    </a:cubicBezTo>
                    <a:cubicBezTo>
                      <a:pt x="755595" y="656708"/>
                      <a:pt x="750549" y="671289"/>
                      <a:pt x="738347" y="683525"/>
                    </a:cubicBezTo>
                    <a:cubicBezTo>
                      <a:pt x="729932" y="692006"/>
                      <a:pt x="719754" y="697554"/>
                      <a:pt x="707956" y="700956"/>
                    </a:cubicBezTo>
                    <a:cubicBezTo>
                      <a:pt x="693641" y="669787"/>
                      <a:pt x="669443" y="653481"/>
                      <a:pt x="634896" y="651717"/>
                    </a:cubicBezTo>
                    <a:cubicBezTo>
                      <a:pt x="634543" y="659726"/>
                      <a:pt x="634350" y="667503"/>
                      <a:pt x="633997" y="675512"/>
                    </a:cubicBezTo>
                    <a:cubicBezTo>
                      <a:pt x="660271" y="678805"/>
                      <a:pt x="681371" y="689369"/>
                      <a:pt x="687058" y="716835"/>
                    </a:cubicBezTo>
                    <a:cubicBezTo>
                      <a:pt x="692854" y="744894"/>
                      <a:pt x="679387" y="765716"/>
                      <a:pt x="656986" y="782282"/>
                    </a:cubicBezTo>
                    <a:cubicBezTo>
                      <a:pt x="661091" y="789060"/>
                      <a:pt x="665158" y="795641"/>
                      <a:pt x="669532" y="802778"/>
                    </a:cubicBezTo>
                    <a:cubicBezTo>
                      <a:pt x="693852" y="786673"/>
                      <a:pt x="709290" y="765487"/>
                      <a:pt x="712109" y="736651"/>
                    </a:cubicBezTo>
                    <a:cubicBezTo>
                      <a:pt x="712907" y="727745"/>
                      <a:pt x="715710" y="724171"/>
                      <a:pt x="723692" y="721066"/>
                    </a:cubicBezTo>
                    <a:cubicBezTo>
                      <a:pt x="753809" y="708779"/>
                      <a:pt x="773689" y="687383"/>
                      <a:pt x="776459" y="653872"/>
                    </a:cubicBezTo>
                    <a:cubicBezTo>
                      <a:pt x="779084" y="619572"/>
                      <a:pt x="762709" y="594895"/>
                      <a:pt x="733368" y="578317"/>
                    </a:cubicBezTo>
                    <a:cubicBezTo>
                      <a:pt x="727912" y="575252"/>
                      <a:pt x="725127" y="572303"/>
                      <a:pt x="723890" y="565605"/>
                    </a:cubicBezTo>
                    <a:cubicBezTo>
                      <a:pt x="720505" y="547287"/>
                      <a:pt x="710304" y="532876"/>
                      <a:pt x="694098" y="523444"/>
                    </a:cubicBezTo>
                    <a:cubicBezTo>
                      <a:pt x="690671" y="521430"/>
                      <a:pt x="689446" y="519211"/>
                      <a:pt x="690243" y="515805"/>
                    </a:cubicBezTo>
                    <a:cubicBezTo>
                      <a:pt x="692866" y="505747"/>
                      <a:pt x="694394" y="495279"/>
                      <a:pt x="698774" y="485914"/>
                    </a:cubicBezTo>
                    <a:cubicBezTo>
                      <a:pt x="710120" y="462428"/>
                      <a:pt x="731075" y="453464"/>
                      <a:pt x="755797" y="452765"/>
                    </a:cubicBezTo>
                    <a:cubicBezTo>
                      <a:pt x="771597" y="452290"/>
                      <a:pt x="787712" y="454610"/>
                      <a:pt x="802978" y="455658"/>
                    </a:cubicBezTo>
                    <a:cubicBezTo>
                      <a:pt x="800042" y="449682"/>
                      <a:pt x="795827" y="442313"/>
                      <a:pt x="792796" y="434725"/>
                    </a:cubicBezTo>
                    <a:cubicBezTo>
                      <a:pt x="780108" y="402441"/>
                      <a:pt x="795007" y="375039"/>
                      <a:pt x="828778" y="368188"/>
                    </a:cubicBezTo>
                    <a:close/>
                    <a:moveTo>
                      <a:pt x="80732" y="236718"/>
                    </a:moveTo>
                    <a:cubicBezTo>
                      <a:pt x="82386" y="239060"/>
                      <a:pt x="84041" y="241402"/>
                      <a:pt x="85733" y="243941"/>
                    </a:cubicBezTo>
                    <a:cubicBezTo>
                      <a:pt x="105038" y="272355"/>
                      <a:pt x="132213" y="289334"/>
                      <a:pt x="165483" y="295204"/>
                    </a:cubicBezTo>
                    <a:cubicBezTo>
                      <a:pt x="183391" y="298413"/>
                      <a:pt x="193256" y="308813"/>
                      <a:pt x="199590" y="324345"/>
                    </a:cubicBezTo>
                    <a:cubicBezTo>
                      <a:pt x="208088" y="344979"/>
                      <a:pt x="200922" y="370136"/>
                      <a:pt x="183395" y="381115"/>
                    </a:cubicBezTo>
                    <a:cubicBezTo>
                      <a:pt x="178799" y="383798"/>
                      <a:pt x="173231" y="385642"/>
                      <a:pt x="167577" y="388113"/>
                    </a:cubicBezTo>
                    <a:cubicBezTo>
                      <a:pt x="171406" y="392294"/>
                      <a:pt x="175861" y="396564"/>
                      <a:pt x="179565" y="401175"/>
                    </a:cubicBezTo>
                    <a:cubicBezTo>
                      <a:pt x="191398" y="416711"/>
                      <a:pt x="191808" y="434357"/>
                      <a:pt x="179992" y="449781"/>
                    </a:cubicBezTo>
                    <a:cubicBezTo>
                      <a:pt x="161928" y="473286"/>
                      <a:pt x="138040" y="484014"/>
                      <a:pt x="108044" y="482632"/>
                    </a:cubicBezTo>
                    <a:cubicBezTo>
                      <a:pt x="70199" y="480662"/>
                      <a:pt x="58475" y="484458"/>
                      <a:pt x="27201" y="505923"/>
                    </a:cubicBezTo>
                    <a:cubicBezTo>
                      <a:pt x="7335" y="488816"/>
                      <a:pt x="-2562" y="467219"/>
                      <a:pt x="570" y="441177"/>
                    </a:cubicBezTo>
                    <a:cubicBezTo>
                      <a:pt x="5466" y="399329"/>
                      <a:pt x="29111" y="372959"/>
                      <a:pt x="70413" y="361661"/>
                    </a:cubicBezTo>
                    <a:cubicBezTo>
                      <a:pt x="68706" y="360143"/>
                      <a:pt x="67197" y="358588"/>
                      <a:pt x="65724" y="357231"/>
                    </a:cubicBezTo>
                    <a:cubicBezTo>
                      <a:pt x="47471" y="340029"/>
                      <a:pt x="37055" y="318936"/>
                      <a:pt x="36050" y="293659"/>
                    </a:cubicBezTo>
                    <a:cubicBezTo>
                      <a:pt x="35113" y="266537"/>
                      <a:pt x="51607" y="245563"/>
                      <a:pt x="80732" y="236718"/>
                    </a:cubicBezTo>
                    <a:close/>
                    <a:moveTo>
                      <a:pt x="734063" y="115786"/>
                    </a:moveTo>
                    <a:cubicBezTo>
                      <a:pt x="769312" y="112531"/>
                      <a:pt x="794903" y="133062"/>
                      <a:pt x="800039" y="168575"/>
                    </a:cubicBezTo>
                    <a:cubicBezTo>
                      <a:pt x="802927" y="188615"/>
                      <a:pt x="799667" y="207347"/>
                      <a:pt x="790133" y="225202"/>
                    </a:cubicBezTo>
                    <a:cubicBezTo>
                      <a:pt x="789688" y="226098"/>
                      <a:pt x="789279" y="227193"/>
                      <a:pt x="788636" y="228126"/>
                    </a:cubicBezTo>
                    <a:cubicBezTo>
                      <a:pt x="788673" y="228323"/>
                      <a:pt x="788709" y="228520"/>
                      <a:pt x="788782" y="228914"/>
                    </a:cubicBezTo>
                    <a:cubicBezTo>
                      <a:pt x="828453" y="224231"/>
                      <a:pt x="859115" y="239140"/>
                      <a:pt x="879477" y="273265"/>
                    </a:cubicBezTo>
                    <a:cubicBezTo>
                      <a:pt x="893897" y="297285"/>
                      <a:pt x="893683" y="322583"/>
                      <a:pt x="880462" y="348046"/>
                    </a:cubicBezTo>
                    <a:cubicBezTo>
                      <a:pt x="878741" y="347548"/>
                      <a:pt x="877093" y="347446"/>
                      <a:pt x="875371" y="346949"/>
                    </a:cubicBezTo>
                    <a:cubicBezTo>
                      <a:pt x="850156" y="338368"/>
                      <a:pt x="825797" y="341036"/>
                      <a:pt x="802289" y="352714"/>
                    </a:cubicBezTo>
                    <a:cubicBezTo>
                      <a:pt x="779174" y="364318"/>
                      <a:pt x="755458" y="366052"/>
                      <a:pt x="731227" y="357290"/>
                    </a:cubicBezTo>
                    <a:cubicBezTo>
                      <a:pt x="714189" y="351067"/>
                      <a:pt x="701420" y="340390"/>
                      <a:pt x="699035" y="320868"/>
                    </a:cubicBezTo>
                    <a:cubicBezTo>
                      <a:pt x="697732" y="310516"/>
                      <a:pt x="701091" y="301136"/>
                      <a:pt x="705546" y="292165"/>
                    </a:cubicBezTo>
                    <a:cubicBezTo>
                      <a:pt x="706115" y="290837"/>
                      <a:pt x="706882" y="289474"/>
                      <a:pt x="707611" y="287913"/>
                    </a:cubicBezTo>
                    <a:cubicBezTo>
                      <a:pt x="702111" y="287911"/>
                      <a:pt x="696917" y="288463"/>
                      <a:pt x="691898" y="287761"/>
                    </a:cubicBezTo>
                    <a:cubicBezTo>
                      <a:pt x="673669" y="285018"/>
                      <a:pt x="662761" y="273386"/>
                      <a:pt x="656836" y="256759"/>
                    </a:cubicBezTo>
                    <a:cubicBezTo>
                      <a:pt x="652880" y="245268"/>
                      <a:pt x="652504" y="233319"/>
                      <a:pt x="657076" y="221678"/>
                    </a:cubicBezTo>
                    <a:cubicBezTo>
                      <a:pt x="660099" y="213786"/>
                      <a:pt x="664631" y="207448"/>
                      <a:pt x="672162" y="203002"/>
                    </a:cubicBezTo>
                    <a:cubicBezTo>
                      <a:pt x="704464" y="183791"/>
                      <a:pt x="725615" y="156050"/>
                      <a:pt x="732996" y="118834"/>
                    </a:cubicBezTo>
                    <a:cubicBezTo>
                      <a:pt x="733405" y="117741"/>
                      <a:pt x="733851" y="116844"/>
                      <a:pt x="734063" y="115786"/>
                    </a:cubicBezTo>
                    <a:close/>
                    <a:moveTo>
                      <a:pt x="234805" y="54681"/>
                    </a:moveTo>
                    <a:cubicBezTo>
                      <a:pt x="244119" y="50796"/>
                      <a:pt x="254214" y="48930"/>
                      <a:pt x="265378" y="49820"/>
                    </a:cubicBezTo>
                    <a:cubicBezTo>
                      <a:pt x="285431" y="51412"/>
                      <a:pt x="301834" y="60807"/>
                      <a:pt x="314937" y="75496"/>
                    </a:cubicBezTo>
                    <a:cubicBezTo>
                      <a:pt x="346284" y="110647"/>
                      <a:pt x="354358" y="152137"/>
                      <a:pt x="345601" y="197347"/>
                    </a:cubicBezTo>
                    <a:cubicBezTo>
                      <a:pt x="343095" y="210236"/>
                      <a:pt x="338042" y="222577"/>
                      <a:pt x="334083" y="235327"/>
                    </a:cubicBezTo>
                    <a:cubicBezTo>
                      <a:pt x="396552" y="283468"/>
                      <a:pt x="397932" y="358175"/>
                      <a:pt x="353353" y="413468"/>
                    </a:cubicBezTo>
                    <a:cubicBezTo>
                      <a:pt x="386181" y="433475"/>
                      <a:pt x="408834" y="461271"/>
                      <a:pt x="418223" y="498850"/>
                    </a:cubicBezTo>
                    <a:cubicBezTo>
                      <a:pt x="424422" y="523575"/>
                      <a:pt x="422771" y="547713"/>
                      <a:pt x="414075" y="570097"/>
                    </a:cubicBezTo>
                    <a:cubicBezTo>
                      <a:pt x="400353" y="570800"/>
                      <a:pt x="387201" y="570175"/>
                      <a:pt x="374791" y="572468"/>
                    </a:cubicBezTo>
                    <a:cubicBezTo>
                      <a:pt x="365336" y="574215"/>
                      <a:pt x="356339" y="579545"/>
                      <a:pt x="347212" y="583064"/>
                    </a:cubicBezTo>
                    <a:cubicBezTo>
                      <a:pt x="345118" y="583858"/>
                      <a:pt x="342703" y="585119"/>
                      <a:pt x="340945" y="584425"/>
                    </a:cubicBezTo>
                    <a:cubicBezTo>
                      <a:pt x="320158" y="576656"/>
                      <a:pt x="306706" y="577716"/>
                      <a:pt x="286621" y="583668"/>
                    </a:cubicBezTo>
                    <a:cubicBezTo>
                      <a:pt x="275089" y="560947"/>
                      <a:pt x="258734" y="542988"/>
                      <a:pt x="233948" y="534531"/>
                    </a:cubicBezTo>
                    <a:cubicBezTo>
                      <a:pt x="209361" y="526039"/>
                      <a:pt x="185309" y="529261"/>
                      <a:pt x="162779" y="538517"/>
                    </a:cubicBezTo>
                    <a:cubicBezTo>
                      <a:pt x="157261" y="526295"/>
                      <a:pt x="151853" y="514665"/>
                      <a:pt x="146371" y="502641"/>
                    </a:cubicBezTo>
                    <a:cubicBezTo>
                      <a:pt x="166223" y="496529"/>
                      <a:pt x="183874" y="485119"/>
                      <a:pt x="196829" y="467040"/>
                    </a:cubicBezTo>
                    <a:cubicBezTo>
                      <a:pt x="227102" y="489760"/>
                      <a:pt x="261161" y="489985"/>
                      <a:pt x="291634" y="464187"/>
                    </a:cubicBezTo>
                    <a:cubicBezTo>
                      <a:pt x="303898" y="479847"/>
                      <a:pt x="319250" y="491269"/>
                      <a:pt x="339848" y="495814"/>
                    </a:cubicBezTo>
                    <a:cubicBezTo>
                      <a:pt x="341456" y="487981"/>
                      <a:pt x="343137" y="480540"/>
                      <a:pt x="344709" y="472509"/>
                    </a:cubicBezTo>
                    <a:cubicBezTo>
                      <a:pt x="322528" y="466016"/>
                      <a:pt x="308439" y="451508"/>
                      <a:pt x="302160" y="429650"/>
                    </a:cubicBezTo>
                    <a:cubicBezTo>
                      <a:pt x="295916" y="407989"/>
                      <a:pt x="301505" y="388623"/>
                      <a:pt x="317151" y="371880"/>
                    </a:cubicBezTo>
                    <a:cubicBezTo>
                      <a:pt x="311383" y="366020"/>
                      <a:pt x="305921" y="360715"/>
                      <a:pt x="300153" y="354855"/>
                    </a:cubicBezTo>
                    <a:cubicBezTo>
                      <a:pt x="284879" y="370308"/>
                      <a:pt x="276797" y="388301"/>
                      <a:pt x="275979" y="409229"/>
                    </a:cubicBezTo>
                    <a:cubicBezTo>
                      <a:pt x="275646" y="418457"/>
                      <a:pt x="277948" y="427606"/>
                      <a:pt x="278835" y="436812"/>
                    </a:cubicBezTo>
                    <a:cubicBezTo>
                      <a:pt x="279002" y="438818"/>
                      <a:pt x="278688" y="441524"/>
                      <a:pt x="277330" y="442997"/>
                    </a:cubicBezTo>
                    <a:cubicBezTo>
                      <a:pt x="260099" y="463292"/>
                      <a:pt x="230451" y="464901"/>
                      <a:pt x="211427" y="446824"/>
                    </a:cubicBezTo>
                    <a:cubicBezTo>
                      <a:pt x="209954" y="445467"/>
                      <a:pt x="208941" y="442191"/>
                      <a:pt x="209401" y="440273"/>
                    </a:cubicBezTo>
                    <a:cubicBezTo>
                      <a:pt x="212477" y="426056"/>
                      <a:pt x="211775" y="412334"/>
                      <a:pt x="206434" y="398858"/>
                    </a:cubicBezTo>
                    <a:cubicBezTo>
                      <a:pt x="205748" y="397356"/>
                      <a:pt x="205990" y="394255"/>
                      <a:pt x="207223" y="393213"/>
                    </a:cubicBezTo>
                    <a:cubicBezTo>
                      <a:pt x="231524" y="370389"/>
                      <a:pt x="232881" y="331435"/>
                      <a:pt x="213263" y="300227"/>
                    </a:cubicBezTo>
                    <a:cubicBezTo>
                      <a:pt x="212417" y="298958"/>
                      <a:pt x="211768" y="297651"/>
                      <a:pt x="210849" y="295987"/>
                    </a:cubicBezTo>
                    <a:cubicBezTo>
                      <a:pt x="217525" y="293531"/>
                      <a:pt x="224114" y="291704"/>
                      <a:pt x="230359" y="289124"/>
                    </a:cubicBezTo>
                    <a:cubicBezTo>
                      <a:pt x="263644" y="275232"/>
                      <a:pt x="282205" y="244506"/>
                      <a:pt x="278448" y="208737"/>
                    </a:cubicBezTo>
                    <a:cubicBezTo>
                      <a:pt x="277932" y="203741"/>
                      <a:pt x="278998" y="200692"/>
                      <a:pt x="283559" y="197812"/>
                    </a:cubicBezTo>
                    <a:cubicBezTo>
                      <a:pt x="302800" y="185089"/>
                      <a:pt x="313049" y="166696"/>
                      <a:pt x="314933" y="142718"/>
                    </a:cubicBezTo>
                    <a:cubicBezTo>
                      <a:pt x="306726" y="142401"/>
                      <a:pt x="299111" y="141975"/>
                      <a:pt x="291729" y="141710"/>
                    </a:cubicBezTo>
                    <a:cubicBezTo>
                      <a:pt x="288305" y="184917"/>
                      <a:pt x="240257" y="198277"/>
                      <a:pt x="204653" y="172059"/>
                    </a:cubicBezTo>
                    <a:cubicBezTo>
                      <a:pt x="199850" y="178039"/>
                      <a:pt x="195085" y="184217"/>
                      <a:pt x="190282" y="190196"/>
                    </a:cubicBezTo>
                    <a:cubicBezTo>
                      <a:pt x="203291" y="203274"/>
                      <a:pt x="223160" y="209381"/>
                      <a:pt x="254302" y="210348"/>
                    </a:cubicBezTo>
                    <a:cubicBezTo>
                      <a:pt x="258834" y="241492"/>
                      <a:pt x="238558" y="268460"/>
                      <a:pt x="206445" y="272154"/>
                    </a:cubicBezTo>
                    <a:cubicBezTo>
                      <a:pt x="171144" y="276232"/>
                      <a:pt x="139743" y="266146"/>
                      <a:pt x="114462" y="240670"/>
                    </a:cubicBezTo>
                    <a:cubicBezTo>
                      <a:pt x="86234" y="212479"/>
                      <a:pt x="89402" y="167894"/>
                      <a:pt x="120246" y="146306"/>
                    </a:cubicBezTo>
                    <a:cubicBezTo>
                      <a:pt x="131958" y="138030"/>
                      <a:pt x="145083" y="135198"/>
                      <a:pt x="159117" y="137290"/>
                    </a:cubicBezTo>
                    <a:cubicBezTo>
                      <a:pt x="163311" y="137940"/>
                      <a:pt x="165136" y="136789"/>
                      <a:pt x="166880" y="133004"/>
                    </a:cubicBezTo>
                    <a:cubicBezTo>
                      <a:pt x="177313" y="110095"/>
                      <a:pt x="189847" y="88630"/>
                      <a:pt x="208914" y="71662"/>
                    </a:cubicBezTo>
                    <a:cubicBezTo>
                      <a:pt x="216957" y="64472"/>
                      <a:pt x="225490" y="58567"/>
                      <a:pt x="234805" y="54681"/>
                    </a:cubicBezTo>
                    <a:close/>
                    <a:moveTo>
                      <a:pt x="518054" y="685"/>
                    </a:moveTo>
                    <a:cubicBezTo>
                      <a:pt x="535695" y="-1964"/>
                      <a:pt x="551960" y="3383"/>
                      <a:pt x="567481" y="11310"/>
                    </a:cubicBezTo>
                    <a:cubicBezTo>
                      <a:pt x="586392" y="21056"/>
                      <a:pt x="602181" y="34843"/>
                      <a:pt x="617166" y="49796"/>
                    </a:cubicBezTo>
                    <a:cubicBezTo>
                      <a:pt x="619412" y="52029"/>
                      <a:pt x="621119" y="53546"/>
                      <a:pt x="624803" y="51439"/>
                    </a:cubicBezTo>
                    <a:cubicBezTo>
                      <a:pt x="645553" y="40272"/>
                      <a:pt x="666213" y="40732"/>
                      <a:pt x="685335" y="54921"/>
                    </a:cubicBezTo>
                    <a:cubicBezTo>
                      <a:pt x="704960" y="69628"/>
                      <a:pt x="713618" y="90027"/>
                      <a:pt x="709531" y="114208"/>
                    </a:cubicBezTo>
                    <a:cubicBezTo>
                      <a:pt x="704617" y="143838"/>
                      <a:pt x="686008" y="164388"/>
                      <a:pt x="661812" y="180063"/>
                    </a:cubicBezTo>
                    <a:cubicBezTo>
                      <a:pt x="646343" y="190051"/>
                      <a:pt x="629358" y="196244"/>
                      <a:pt x="610202" y="195099"/>
                    </a:cubicBezTo>
                    <a:cubicBezTo>
                      <a:pt x="586961" y="193894"/>
                      <a:pt x="565244" y="174481"/>
                      <a:pt x="562692" y="152954"/>
                    </a:cubicBezTo>
                    <a:cubicBezTo>
                      <a:pt x="585571" y="146688"/>
                      <a:pt x="602749" y="132718"/>
                      <a:pt x="615624" y="112005"/>
                    </a:cubicBezTo>
                    <a:cubicBezTo>
                      <a:pt x="608733" y="107779"/>
                      <a:pt x="602074" y="103714"/>
                      <a:pt x="594985" y="99523"/>
                    </a:cubicBezTo>
                    <a:cubicBezTo>
                      <a:pt x="584014" y="116217"/>
                      <a:pt x="569428" y="127672"/>
                      <a:pt x="549403" y="129539"/>
                    </a:cubicBezTo>
                    <a:cubicBezTo>
                      <a:pt x="528196" y="131624"/>
                      <a:pt x="513136" y="121778"/>
                      <a:pt x="503638" y="102348"/>
                    </a:cubicBezTo>
                    <a:cubicBezTo>
                      <a:pt x="496480" y="105504"/>
                      <a:pt x="489322" y="108659"/>
                      <a:pt x="481968" y="111852"/>
                    </a:cubicBezTo>
                    <a:cubicBezTo>
                      <a:pt x="491757" y="132858"/>
                      <a:pt x="507348" y="146680"/>
                      <a:pt x="529275" y="151795"/>
                    </a:cubicBezTo>
                    <a:cubicBezTo>
                      <a:pt x="536517" y="153512"/>
                      <a:pt x="538661" y="157394"/>
                      <a:pt x="540380" y="163391"/>
                    </a:cubicBezTo>
                    <a:cubicBezTo>
                      <a:pt x="547848" y="187270"/>
                      <a:pt x="562876" y="204659"/>
                      <a:pt x="586552" y="213729"/>
                    </a:cubicBezTo>
                    <a:cubicBezTo>
                      <a:pt x="601672" y="219490"/>
                      <a:pt x="617458" y="220036"/>
                      <a:pt x="633128" y="217751"/>
                    </a:cubicBezTo>
                    <a:cubicBezTo>
                      <a:pt x="632490" y="226425"/>
                      <a:pt x="631028" y="235047"/>
                      <a:pt x="631375" y="243538"/>
                    </a:cubicBezTo>
                    <a:cubicBezTo>
                      <a:pt x="632531" y="271842"/>
                      <a:pt x="644151" y="293936"/>
                      <a:pt x="670400" y="307011"/>
                    </a:cubicBezTo>
                    <a:cubicBezTo>
                      <a:pt x="672391" y="307865"/>
                      <a:pt x="674389" y="310959"/>
                      <a:pt x="674359" y="313002"/>
                    </a:cubicBezTo>
                    <a:cubicBezTo>
                      <a:pt x="674507" y="327029"/>
                      <a:pt x="678128" y="340009"/>
                      <a:pt x="686366" y="351523"/>
                    </a:cubicBezTo>
                    <a:cubicBezTo>
                      <a:pt x="688597" y="354777"/>
                      <a:pt x="688444" y="357250"/>
                      <a:pt x="686786" y="360408"/>
                    </a:cubicBezTo>
                    <a:cubicBezTo>
                      <a:pt x="674346" y="383485"/>
                      <a:pt x="647586" y="391893"/>
                      <a:pt x="624276" y="379293"/>
                    </a:cubicBezTo>
                    <a:cubicBezTo>
                      <a:pt x="622212" y="378045"/>
                      <a:pt x="620696" y="374251"/>
                      <a:pt x="620186" y="371494"/>
                    </a:cubicBezTo>
                    <a:cubicBezTo>
                      <a:pt x="616003" y="343340"/>
                      <a:pt x="601859" y="321918"/>
                      <a:pt x="577039" y="307763"/>
                    </a:cubicBezTo>
                    <a:cubicBezTo>
                      <a:pt x="575443" y="306837"/>
                      <a:pt x="573488" y="306179"/>
                      <a:pt x="571263" y="305164"/>
                    </a:cubicBezTo>
                    <a:cubicBezTo>
                      <a:pt x="567934" y="312501"/>
                      <a:pt x="564766" y="319605"/>
                      <a:pt x="561472" y="327139"/>
                    </a:cubicBezTo>
                    <a:cubicBezTo>
                      <a:pt x="582070" y="337186"/>
                      <a:pt x="594443" y="353436"/>
                      <a:pt x="596193" y="376131"/>
                    </a:cubicBezTo>
                    <a:cubicBezTo>
                      <a:pt x="598066" y="398396"/>
                      <a:pt x="590093" y="416979"/>
                      <a:pt x="571697" y="430972"/>
                    </a:cubicBezTo>
                    <a:cubicBezTo>
                      <a:pt x="575998" y="437714"/>
                      <a:pt x="580263" y="444259"/>
                      <a:pt x="584565" y="451001"/>
                    </a:cubicBezTo>
                    <a:cubicBezTo>
                      <a:pt x="602215" y="439591"/>
                      <a:pt x="612471" y="423437"/>
                      <a:pt x="618292" y="404232"/>
                    </a:cubicBezTo>
                    <a:cubicBezTo>
                      <a:pt x="656636" y="417720"/>
                      <a:pt x="688185" y="404353"/>
                      <a:pt x="707017" y="373985"/>
                    </a:cubicBezTo>
                    <a:cubicBezTo>
                      <a:pt x="717097" y="377826"/>
                      <a:pt x="726965" y="382724"/>
                      <a:pt x="737381" y="385077"/>
                    </a:cubicBezTo>
                    <a:cubicBezTo>
                      <a:pt x="747600" y="387467"/>
                      <a:pt x="758243" y="387740"/>
                      <a:pt x="767814" y="388823"/>
                    </a:cubicBezTo>
                    <a:cubicBezTo>
                      <a:pt x="767007" y="400991"/>
                      <a:pt x="766309" y="413750"/>
                      <a:pt x="765487" y="426939"/>
                    </a:cubicBezTo>
                    <a:cubicBezTo>
                      <a:pt x="708784" y="427639"/>
                      <a:pt x="673764" y="455296"/>
                      <a:pt x="665711" y="514227"/>
                    </a:cubicBezTo>
                    <a:cubicBezTo>
                      <a:pt x="646576" y="514301"/>
                      <a:pt x="629861" y="520852"/>
                      <a:pt x="615799" y="534043"/>
                    </a:cubicBezTo>
                    <a:cubicBezTo>
                      <a:pt x="614762" y="535049"/>
                      <a:pt x="612633" y="535647"/>
                      <a:pt x="611378" y="535471"/>
                    </a:cubicBezTo>
                    <a:cubicBezTo>
                      <a:pt x="587569" y="530093"/>
                      <a:pt x="565924" y="535315"/>
                      <a:pt x="545354" y="547467"/>
                    </a:cubicBezTo>
                    <a:cubicBezTo>
                      <a:pt x="544800" y="547774"/>
                      <a:pt x="544172" y="547686"/>
                      <a:pt x="543618" y="547992"/>
                    </a:cubicBezTo>
                    <a:cubicBezTo>
                      <a:pt x="504751" y="508527"/>
                      <a:pt x="497966" y="435430"/>
                      <a:pt x="543114" y="378809"/>
                    </a:cubicBezTo>
                    <a:cubicBezTo>
                      <a:pt x="513284" y="360692"/>
                      <a:pt x="490336" y="336822"/>
                      <a:pt x="481297" y="302233"/>
                    </a:cubicBezTo>
                    <a:cubicBezTo>
                      <a:pt x="471988" y="267287"/>
                      <a:pt x="479922" y="235266"/>
                      <a:pt x="497521" y="205940"/>
                    </a:cubicBezTo>
                    <a:cubicBezTo>
                      <a:pt x="488494" y="194571"/>
                      <a:pt x="478826" y="184135"/>
                      <a:pt x="471375" y="172476"/>
                    </a:cubicBezTo>
                    <a:cubicBezTo>
                      <a:pt x="446267" y="132505"/>
                      <a:pt x="440053" y="90061"/>
                      <a:pt x="460261" y="46197"/>
                    </a:cubicBezTo>
                    <a:cubicBezTo>
                      <a:pt x="471621" y="21691"/>
                      <a:pt x="490099" y="4833"/>
                      <a:pt x="518054" y="685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A1902702-6E9D-4F71-B0BF-7B5C28426FCB}"/>
                </a:ext>
              </a:extLst>
            </p:cNvPr>
            <p:cNvGrpSpPr/>
            <p:nvPr/>
          </p:nvGrpSpPr>
          <p:grpSpPr>
            <a:xfrm>
              <a:off x="847144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xmlns="" id="{A51D0212-9E5D-4A12-B3C8-B35A811F903B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FA16721E-A83C-4791-947D-23778CD2FAC1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51B0DF78-1523-454E-8224-23937EF28BE6}"/>
                </a:ext>
              </a:extLst>
            </p:cNvPr>
            <p:cNvGrpSpPr/>
            <p:nvPr/>
          </p:nvGrpSpPr>
          <p:grpSpPr>
            <a:xfrm>
              <a:off x="5361356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41A5F0D2-1F01-4AFE-AFB3-57FB85E9B93A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8FCB66E7-E059-4EB8-AC5C-DFF90A1FB209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174CC4A3-3A82-451F-96BF-7E17A482986B}"/>
                </a:ext>
              </a:extLst>
            </p:cNvPr>
            <p:cNvGrpSpPr/>
            <p:nvPr/>
          </p:nvGrpSpPr>
          <p:grpSpPr>
            <a:xfrm>
              <a:off x="9875566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D6E8BD41-338A-4E84-863C-22CE001D994A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E495F3E1-DDA6-44EE-9CF9-C160FCAF866A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FCE171B0-E231-48EB-809E-DA46FDF698F1}"/>
                </a:ext>
              </a:extLst>
            </p:cNvPr>
            <p:cNvGrpSpPr/>
            <p:nvPr/>
          </p:nvGrpSpPr>
          <p:grpSpPr>
            <a:xfrm>
              <a:off x="7618462" y="3314299"/>
              <a:ext cx="1480187" cy="2384318"/>
              <a:chOff x="6004432" y="2815287"/>
              <a:chExt cx="1480187" cy="2384318"/>
            </a:xfrm>
            <a:solidFill>
              <a:schemeClr val="bg1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9759E692-EDB9-4FB0-9C73-E38225B4F631}"/>
                  </a:ext>
                </a:extLst>
              </p:cNvPr>
              <p:cNvSpPr/>
              <p:nvPr/>
            </p:nvSpPr>
            <p:spPr>
              <a:xfrm>
                <a:off x="6004432" y="2815287"/>
                <a:ext cx="1480187" cy="2384318"/>
              </a:xfrm>
              <a:custGeom>
                <a:avLst/>
                <a:gdLst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69955 w 1537011"/>
                  <a:gd name="connsiteY16" fmla="*/ 2463220 h 2480745"/>
                  <a:gd name="connsiteX17" fmla="*/ 500911 w 1537011"/>
                  <a:gd name="connsiteY17" fmla="*/ 2459508 h 2480745"/>
                  <a:gd name="connsiteX18" fmla="*/ 447457 w 1537011"/>
                  <a:gd name="connsiteY18" fmla="*/ 2446887 h 2480745"/>
                  <a:gd name="connsiteX19" fmla="*/ 391775 w 1537011"/>
                  <a:gd name="connsiteY19" fmla="*/ 2352600 h 2480745"/>
                  <a:gd name="connsiteX20" fmla="*/ 470472 w 1537011"/>
                  <a:gd name="connsiteY20" fmla="*/ 2270192 h 2480745"/>
                  <a:gd name="connsiteX21" fmla="*/ 460819 w 1537011"/>
                  <a:gd name="connsiteY21" fmla="*/ 2117997 h 2480745"/>
                  <a:gd name="connsiteX22" fmla="*/ 417759 w 1537011"/>
                  <a:gd name="connsiteY22" fmla="*/ 2125420 h 2480745"/>
                  <a:gd name="connsiteX23" fmla="*/ 390290 w 1537011"/>
                  <a:gd name="connsiteY23" fmla="*/ 2156602 h 2480745"/>
                  <a:gd name="connsiteX24" fmla="*/ 414047 w 1537011"/>
                  <a:gd name="connsiteY24" fmla="*/ 2190753 h 2480745"/>
                  <a:gd name="connsiteX25" fmla="*/ 458592 w 1537011"/>
                  <a:gd name="connsiteY25" fmla="*/ 2201147 h 2480745"/>
                  <a:gd name="connsiteX26" fmla="*/ 763724 w 1537011"/>
                  <a:gd name="connsiteY26" fmla="*/ 2210798 h 2480745"/>
                  <a:gd name="connsiteX27" fmla="*/ 1054751 w 1537011"/>
                  <a:gd name="connsiteY27" fmla="*/ 2220450 h 2480745"/>
                  <a:gd name="connsiteX28" fmla="*/ 1106721 w 1537011"/>
                  <a:gd name="connsiteY28" fmla="*/ 2215253 h 2480745"/>
                  <a:gd name="connsiteX29" fmla="*/ 1136417 w 1537011"/>
                  <a:gd name="connsiteY29" fmla="*/ 2182586 h 2480745"/>
                  <a:gd name="connsiteX30" fmla="*/ 1110433 w 1537011"/>
                  <a:gd name="connsiteY30" fmla="*/ 2146950 h 2480745"/>
                  <a:gd name="connsiteX31" fmla="*/ 1045100 w 1537011"/>
                  <a:gd name="connsiteY31" fmla="*/ 2136557 h 2480745"/>
                  <a:gd name="connsiteX32" fmla="*/ 460819 w 1537011"/>
                  <a:gd name="connsiteY32" fmla="*/ 2117997 h 2480745"/>
                  <a:gd name="connsiteX33" fmla="*/ 425926 w 1537011"/>
                  <a:gd name="connsiteY33" fmla="*/ 2063800 h 2480745"/>
                  <a:gd name="connsiteX34" fmla="*/ 465274 w 1537011"/>
                  <a:gd name="connsiteY34" fmla="*/ 2065285 h 2480745"/>
                  <a:gd name="connsiteX35" fmla="*/ 506849 w 1537011"/>
                  <a:gd name="connsiteY35" fmla="*/ 2066770 h 2480745"/>
                  <a:gd name="connsiteX36" fmla="*/ 526151 w 1537011"/>
                  <a:gd name="connsiteY36" fmla="*/ 2066770 h 2480745"/>
                  <a:gd name="connsiteX37" fmla="*/ 1096326 w 1537011"/>
                  <a:gd name="connsiteY37" fmla="*/ 2083845 h 2480745"/>
                  <a:gd name="connsiteX38" fmla="*/ 1137159 w 1537011"/>
                  <a:gd name="connsiteY38" fmla="*/ 2097209 h 2480745"/>
                  <a:gd name="connsiteX39" fmla="*/ 1192840 w 1537011"/>
                  <a:gd name="connsiteY39" fmla="*/ 2187041 h 2480745"/>
                  <a:gd name="connsiteX40" fmla="*/ 1128251 w 1537011"/>
                  <a:gd name="connsiteY40" fmla="*/ 2267964 h 2480745"/>
                  <a:gd name="connsiteX41" fmla="*/ 1097811 w 1537011"/>
                  <a:gd name="connsiteY41" fmla="*/ 2276131 h 2480745"/>
                  <a:gd name="connsiteX42" fmla="*/ 443001 w 1537011"/>
                  <a:gd name="connsiteY42" fmla="*/ 2256828 h 2480745"/>
                  <a:gd name="connsiteX43" fmla="*/ 338320 w 1537011"/>
                  <a:gd name="connsiteY43" fmla="*/ 2126163 h 2480745"/>
                  <a:gd name="connsiteX44" fmla="*/ 425926 w 1537011"/>
                  <a:gd name="connsiteY44" fmla="*/ 2063800 h 2480745"/>
                  <a:gd name="connsiteX45" fmla="*/ 446713 w 1537011"/>
                  <a:gd name="connsiteY45" fmla="*/ 1916802 h 2480745"/>
                  <a:gd name="connsiteX46" fmla="*/ 390289 w 1537011"/>
                  <a:gd name="connsiteY46" fmla="*/ 1927939 h 2480745"/>
                  <a:gd name="connsiteX47" fmla="*/ 388062 w 1537011"/>
                  <a:gd name="connsiteY47" fmla="*/ 1982877 h 2480745"/>
                  <a:gd name="connsiteX48" fmla="*/ 440773 w 1537011"/>
                  <a:gd name="connsiteY48" fmla="*/ 1996983 h 2480745"/>
                  <a:gd name="connsiteX49" fmla="*/ 1098555 w 1537011"/>
                  <a:gd name="connsiteY49" fmla="*/ 2018513 h 2480745"/>
                  <a:gd name="connsiteX50" fmla="*/ 1149038 w 1537011"/>
                  <a:gd name="connsiteY50" fmla="*/ 2008119 h 2480745"/>
                  <a:gd name="connsiteX51" fmla="*/ 1151266 w 1537011"/>
                  <a:gd name="connsiteY51" fmla="*/ 1952438 h 2480745"/>
                  <a:gd name="connsiteX52" fmla="*/ 1098555 w 1537011"/>
                  <a:gd name="connsiteY52" fmla="*/ 1937590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65995 w 1537011"/>
                  <a:gd name="connsiteY15" fmla="*/ 2480745 h 2480745"/>
                  <a:gd name="connsiteX16" fmla="*/ 500911 w 1537011"/>
                  <a:gd name="connsiteY16" fmla="*/ 2459508 h 2480745"/>
                  <a:gd name="connsiteX17" fmla="*/ 447457 w 1537011"/>
                  <a:gd name="connsiteY17" fmla="*/ 2446887 h 2480745"/>
                  <a:gd name="connsiteX18" fmla="*/ 391775 w 1537011"/>
                  <a:gd name="connsiteY18" fmla="*/ 2352600 h 2480745"/>
                  <a:gd name="connsiteX19" fmla="*/ 470472 w 1537011"/>
                  <a:gd name="connsiteY19" fmla="*/ 2270192 h 2480745"/>
                  <a:gd name="connsiteX20" fmla="*/ 460819 w 1537011"/>
                  <a:gd name="connsiteY20" fmla="*/ 2117997 h 2480745"/>
                  <a:gd name="connsiteX21" fmla="*/ 417759 w 1537011"/>
                  <a:gd name="connsiteY21" fmla="*/ 2125420 h 2480745"/>
                  <a:gd name="connsiteX22" fmla="*/ 390290 w 1537011"/>
                  <a:gd name="connsiteY22" fmla="*/ 2156602 h 2480745"/>
                  <a:gd name="connsiteX23" fmla="*/ 414047 w 1537011"/>
                  <a:gd name="connsiteY23" fmla="*/ 2190753 h 2480745"/>
                  <a:gd name="connsiteX24" fmla="*/ 458592 w 1537011"/>
                  <a:gd name="connsiteY24" fmla="*/ 2201147 h 2480745"/>
                  <a:gd name="connsiteX25" fmla="*/ 763724 w 1537011"/>
                  <a:gd name="connsiteY25" fmla="*/ 2210798 h 2480745"/>
                  <a:gd name="connsiteX26" fmla="*/ 1054751 w 1537011"/>
                  <a:gd name="connsiteY26" fmla="*/ 2220450 h 2480745"/>
                  <a:gd name="connsiteX27" fmla="*/ 1106721 w 1537011"/>
                  <a:gd name="connsiteY27" fmla="*/ 2215253 h 2480745"/>
                  <a:gd name="connsiteX28" fmla="*/ 1136417 w 1537011"/>
                  <a:gd name="connsiteY28" fmla="*/ 2182586 h 2480745"/>
                  <a:gd name="connsiteX29" fmla="*/ 1110433 w 1537011"/>
                  <a:gd name="connsiteY29" fmla="*/ 2146950 h 2480745"/>
                  <a:gd name="connsiteX30" fmla="*/ 1045100 w 1537011"/>
                  <a:gd name="connsiteY30" fmla="*/ 2136557 h 2480745"/>
                  <a:gd name="connsiteX31" fmla="*/ 460819 w 1537011"/>
                  <a:gd name="connsiteY31" fmla="*/ 2117997 h 2480745"/>
                  <a:gd name="connsiteX32" fmla="*/ 425926 w 1537011"/>
                  <a:gd name="connsiteY32" fmla="*/ 2063800 h 2480745"/>
                  <a:gd name="connsiteX33" fmla="*/ 465274 w 1537011"/>
                  <a:gd name="connsiteY33" fmla="*/ 2065285 h 2480745"/>
                  <a:gd name="connsiteX34" fmla="*/ 506849 w 1537011"/>
                  <a:gd name="connsiteY34" fmla="*/ 2066770 h 2480745"/>
                  <a:gd name="connsiteX35" fmla="*/ 526151 w 1537011"/>
                  <a:gd name="connsiteY35" fmla="*/ 2066770 h 2480745"/>
                  <a:gd name="connsiteX36" fmla="*/ 1096326 w 1537011"/>
                  <a:gd name="connsiteY36" fmla="*/ 2083845 h 2480745"/>
                  <a:gd name="connsiteX37" fmla="*/ 1137159 w 1537011"/>
                  <a:gd name="connsiteY37" fmla="*/ 2097209 h 2480745"/>
                  <a:gd name="connsiteX38" fmla="*/ 1192840 w 1537011"/>
                  <a:gd name="connsiteY38" fmla="*/ 2187041 h 2480745"/>
                  <a:gd name="connsiteX39" fmla="*/ 1128251 w 1537011"/>
                  <a:gd name="connsiteY39" fmla="*/ 2267964 h 2480745"/>
                  <a:gd name="connsiteX40" fmla="*/ 1097811 w 1537011"/>
                  <a:gd name="connsiteY40" fmla="*/ 2276131 h 2480745"/>
                  <a:gd name="connsiteX41" fmla="*/ 443001 w 1537011"/>
                  <a:gd name="connsiteY41" fmla="*/ 2256828 h 2480745"/>
                  <a:gd name="connsiteX42" fmla="*/ 338320 w 1537011"/>
                  <a:gd name="connsiteY42" fmla="*/ 2126163 h 2480745"/>
                  <a:gd name="connsiteX43" fmla="*/ 425926 w 1537011"/>
                  <a:gd name="connsiteY43" fmla="*/ 2063800 h 2480745"/>
                  <a:gd name="connsiteX44" fmla="*/ 446713 w 1537011"/>
                  <a:gd name="connsiteY44" fmla="*/ 1916802 h 2480745"/>
                  <a:gd name="connsiteX45" fmla="*/ 390289 w 1537011"/>
                  <a:gd name="connsiteY45" fmla="*/ 1927939 h 2480745"/>
                  <a:gd name="connsiteX46" fmla="*/ 388062 w 1537011"/>
                  <a:gd name="connsiteY46" fmla="*/ 1982877 h 2480745"/>
                  <a:gd name="connsiteX47" fmla="*/ 440773 w 1537011"/>
                  <a:gd name="connsiteY47" fmla="*/ 1996983 h 2480745"/>
                  <a:gd name="connsiteX48" fmla="*/ 1098555 w 1537011"/>
                  <a:gd name="connsiteY48" fmla="*/ 2018513 h 2480745"/>
                  <a:gd name="connsiteX49" fmla="*/ 1149038 w 1537011"/>
                  <a:gd name="connsiteY49" fmla="*/ 2008119 h 2480745"/>
                  <a:gd name="connsiteX50" fmla="*/ 1151266 w 1537011"/>
                  <a:gd name="connsiteY50" fmla="*/ 1952438 h 2480745"/>
                  <a:gd name="connsiteX51" fmla="*/ 1098555 w 1537011"/>
                  <a:gd name="connsiteY51" fmla="*/ 1937590 h 2480745"/>
                  <a:gd name="connsiteX52" fmla="*/ 446713 w 1537011"/>
                  <a:gd name="connsiteY52" fmla="*/ 1916802 h 2480745"/>
                  <a:gd name="connsiteX53" fmla="*/ 523923 w 1537011"/>
                  <a:gd name="connsiteY53" fmla="*/ 192914 h 2480745"/>
                  <a:gd name="connsiteX54" fmla="*/ 408107 w 1537011"/>
                  <a:gd name="connsiteY54" fmla="*/ 273095 h 2480745"/>
                  <a:gd name="connsiteX55" fmla="*/ 183898 w 1537011"/>
                  <a:gd name="connsiteY55" fmla="*/ 552985 h 2480745"/>
                  <a:gd name="connsiteX56" fmla="*/ 150488 w 1537011"/>
                  <a:gd name="connsiteY56" fmla="*/ 820997 h 2480745"/>
                  <a:gd name="connsiteX57" fmla="*/ 244033 w 1537011"/>
                  <a:gd name="connsiteY57" fmla="*/ 1149145 h 2480745"/>
                  <a:gd name="connsiteX58" fmla="*/ 242548 w 1537011"/>
                  <a:gd name="connsiteY58" fmla="*/ 1156569 h 2480745"/>
                  <a:gd name="connsiteX59" fmla="*/ 154200 w 1537011"/>
                  <a:gd name="connsiteY59" fmla="*/ 950920 h 2480745"/>
                  <a:gd name="connsiteX60" fmla="*/ 131186 w 1537011"/>
                  <a:gd name="connsiteY60" fmla="*/ 648757 h 2480745"/>
                  <a:gd name="connsiteX61" fmla="*/ 215821 w 1537011"/>
                  <a:gd name="connsiteY61" fmla="*/ 443851 h 2480745"/>
                  <a:gd name="connsiteX62" fmla="*/ 500165 w 1537011"/>
                  <a:gd name="connsiteY62" fmla="*/ 201081 h 2480745"/>
                  <a:gd name="connsiteX63" fmla="*/ 523923 w 1537011"/>
                  <a:gd name="connsiteY63" fmla="*/ 192914 h 2480745"/>
                  <a:gd name="connsiteX64" fmla="*/ 800630 w 1537011"/>
                  <a:gd name="connsiteY64" fmla="*/ 46764 h 2480745"/>
                  <a:gd name="connsiteX65" fmla="*/ 713588 w 1537011"/>
                  <a:gd name="connsiteY65" fmla="*/ 47343 h 2480745"/>
                  <a:gd name="connsiteX66" fmla="*/ 595938 w 1537011"/>
                  <a:gd name="connsiteY66" fmla="*/ 67446 h 2480745"/>
                  <a:gd name="connsiteX67" fmla="*/ 175732 w 1537011"/>
                  <a:gd name="connsiteY67" fmla="*/ 344366 h 2480745"/>
                  <a:gd name="connsiteX68" fmla="*/ 49521 w 1537011"/>
                  <a:gd name="connsiteY68" fmla="*/ 655438 h 2480745"/>
                  <a:gd name="connsiteX69" fmla="*/ 137126 w 1537011"/>
                  <a:gd name="connsiteY69" fmla="*/ 1109796 h 2480745"/>
                  <a:gd name="connsiteX70" fmla="*/ 310109 w 1537011"/>
                  <a:gd name="connsiteY70" fmla="*/ 1387460 h 2480745"/>
                  <a:gd name="connsiteX71" fmla="*/ 440773 w 1537011"/>
                  <a:gd name="connsiteY71" fmla="*/ 1695562 h 2480745"/>
                  <a:gd name="connsiteX72" fmla="*/ 460819 w 1537011"/>
                  <a:gd name="connsiteY72" fmla="*/ 1792076 h 2480745"/>
                  <a:gd name="connsiteX73" fmla="*/ 492743 w 1537011"/>
                  <a:gd name="connsiteY73" fmla="*/ 1817318 h 2480745"/>
                  <a:gd name="connsiteX74" fmla="*/ 1065146 w 1537011"/>
                  <a:gd name="connsiteY74" fmla="*/ 1836621 h 2480745"/>
                  <a:gd name="connsiteX75" fmla="*/ 1089645 w 1537011"/>
                  <a:gd name="connsiteY75" fmla="*/ 1818803 h 2480745"/>
                  <a:gd name="connsiteX76" fmla="*/ 1116372 w 1537011"/>
                  <a:gd name="connsiteY76" fmla="*/ 1688138 h 2480745"/>
                  <a:gd name="connsiteX77" fmla="*/ 1268567 w 1537011"/>
                  <a:gd name="connsiteY77" fmla="*/ 1319900 h 2480745"/>
                  <a:gd name="connsiteX78" fmla="*/ 1376960 w 1537011"/>
                  <a:gd name="connsiteY78" fmla="*/ 1166220 h 2480745"/>
                  <a:gd name="connsiteX79" fmla="*/ 1468276 w 1537011"/>
                  <a:gd name="connsiteY79" fmla="*/ 916026 h 2480745"/>
                  <a:gd name="connsiteX80" fmla="*/ 1468276 w 1537011"/>
                  <a:gd name="connsiteY80" fmla="*/ 599015 h 2480745"/>
                  <a:gd name="connsiteX81" fmla="*/ 1056236 w 1537011"/>
                  <a:gd name="connsiteY81" fmla="*/ 110506 h 2480745"/>
                  <a:gd name="connsiteX82" fmla="*/ 800630 w 1537011"/>
                  <a:gd name="connsiteY82" fmla="*/ 46764 h 2480745"/>
                  <a:gd name="connsiteX83" fmla="*/ 794163 w 1537011"/>
                  <a:gd name="connsiteY83" fmla="*/ 814 h 2480745"/>
                  <a:gd name="connsiteX84" fmla="*/ 1036191 w 1537011"/>
                  <a:gd name="connsiteY84" fmla="*/ 52598 h 2480745"/>
                  <a:gd name="connsiteX85" fmla="*/ 1503912 w 1537011"/>
                  <a:gd name="connsiteY85" fmla="*/ 551500 h 2480745"/>
                  <a:gd name="connsiteX86" fmla="*/ 1518761 w 1537011"/>
                  <a:gd name="connsiteY86" fmla="*/ 910830 h 2480745"/>
                  <a:gd name="connsiteX87" fmla="*/ 1377702 w 1537011"/>
                  <a:gd name="connsiteY87" fmla="*/ 1250855 h 2480745"/>
                  <a:gd name="connsiteX88" fmla="*/ 1264855 w 1537011"/>
                  <a:gd name="connsiteY88" fmla="*/ 1406020 h 2480745"/>
                  <a:gd name="connsiteX89" fmla="*/ 1163144 w 1537011"/>
                  <a:gd name="connsiteY89" fmla="*/ 1694078 h 2480745"/>
                  <a:gd name="connsiteX90" fmla="*/ 1115630 w 1537011"/>
                  <a:gd name="connsiteY90" fmla="*/ 1876711 h 2480745"/>
                  <a:gd name="connsiteX91" fmla="*/ 1149781 w 1537011"/>
                  <a:gd name="connsiteY91" fmla="*/ 1887848 h 2480745"/>
                  <a:gd name="connsiteX92" fmla="*/ 1229961 w 1537011"/>
                  <a:gd name="connsiteY92" fmla="*/ 1991044 h 2480745"/>
                  <a:gd name="connsiteX93" fmla="*/ 1126023 w 1537011"/>
                  <a:gd name="connsiteY93" fmla="*/ 2077164 h 2480745"/>
                  <a:gd name="connsiteX94" fmla="*/ 1100038 w 1537011"/>
                  <a:gd name="connsiteY94" fmla="*/ 2077906 h 2480745"/>
                  <a:gd name="connsiteX95" fmla="*/ 423698 w 1537011"/>
                  <a:gd name="connsiteY95" fmla="*/ 2054891 h 2480745"/>
                  <a:gd name="connsiteX96" fmla="*/ 368017 w 1537011"/>
                  <a:gd name="connsiteY96" fmla="*/ 2039300 h 2480745"/>
                  <a:gd name="connsiteX97" fmla="*/ 311594 w 1537011"/>
                  <a:gd name="connsiteY97" fmla="*/ 1951695 h 2480745"/>
                  <a:gd name="connsiteX98" fmla="*/ 382123 w 1537011"/>
                  <a:gd name="connsiteY98" fmla="*/ 1867803 h 2480745"/>
                  <a:gd name="connsiteX99" fmla="*/ 434092 w 1537011"/>
                  <a:gd name="connsiteY99" fmla="*/ 1854439 h 2480745"/>
                  <a:gd name="connsiteX100" fmla="*/ 387320 w 1537011"/>
                  <a:gd name="connsiteY100" fmla="*/ 1655472 h 2480745"/>
                  <a:gd name="connsiteX101" fmla="*/ 301199 w 1537011"/>
                  <a:gd name="connsiteY101" fmla="*/ 1459474 h 2480745"/>
                  <a:gd name="connsiteX102" fmla="*/ 137869 w 1537011"/>
                  <a:gd name="connsiteY102" fmla="*/ 1212992 h 2480745"/>
                  <a:gd name="connsiteX103" fmla="*/ 2748 w 1537011"/>
                  <a:gd name="connsiteY103" fmla="*/ 664348 h 2480745"/>
                  <a:gd name="connsiteX104" fmla="*/ 145292 w 1537011"/>
                  <a:gd name="connsiteY104" fmla="*/ 308730 h 2480745"/>
                  <a:gd name="connsiteX105" fmla="*/ 549909 w 1537011"/>
                  <a:gd name="connsiteY105" fmla="*/ 32552 h 2480745"/>
                  <a:gd name="connsiteX106" fmla="*/ 794163 w 1537011"/>
                  <a:gd name="connsiteY106" fmla="*/ 814 h 2480745"/>
                  <a:gd name="connsiteX0" fmla="*/ 503138 w 1537011"/>
                  <a:gd name="connsiteY0" fmla="*/ 2319191 h 2480745"/>
                  <a:gd name="connsiteX1" fmla="*/ 443744 w 1537011"/>
                  <a:gd name="connsiteY1" fmla="*/ 2360024 h 2480745"/>
                  <a:gd name="connsiteX2" fmla="*/ 501653 w 1537011"/>
                  <a:gd name="connsiteY2" fmla="*/ 2403827 h 2480745"/>
                  <a:gd name="connsiteX3" fmla="*/ 1051782 w 1537011"/>
                  <a:gd name="connsiteY3" fmla="*/ 2420160 h 2480745"/>
                  <a:gd name="connsiteX4" fmla="*/ 1097070 w 1537011"/>
                  <a:gd name="connsiteY4" fmla="*/ 2383040 h 2480745"/>
                  <a:gd name="connsiteX5" fmla="*/ 1058465 w 1537011"/>
                  <a:gd name="connsiteY5" fmla="*/ 2339237 h 2480745"/>
                  <a:gd name="connsiteX6" fmla="*/ 503138 w 1537011"/>
                  <a:gd name="connsiteY6" fmla="*/ 2319191 h 2480745"/>
                  <a:gd name="connsiteX7" fmla="*/ 470472 w 1537011"/>
                  <a:gd name="connsiteY7" fmla="*/ 2270192 h 2480745"/>
                  <a:gd name="connsiteX8" fmla="*/ 525411 w 1537011"/>
                  <a:gd name="connsiteY8" fmla="*/ 2270192 h 2480745"/>
                  <a:gd name="connsiteX9" fmla="*/ 1067374 w 1537011"/>
                  <a:gd name="connsiteY9" fmla="*/ 2287268 h 2480745"/>
                  <a:gd name="connsiteX10" fmla="*/ 1152751 w 1537011"/>
                  <a:gd name="connsiteY10" fmla="*/ 2388236 h 2480745"/>
                  <a:gd name="connsiteX11" fmla="*/ 1054010 w 1537011"/>
                  <a:gd name="connsiteY11" fmla="*/ 2475841 h 2480745"/>
                  <a:gd name="connsiteX12" fmla="*/ 643455 w 1537011"/>
                  <a:gd name="connsiteY12" fmla="*/ 2463963 h 2480745"/>
                  <a:gd name="connsiteX13" fmla="*/ 608445 w 1537011"/>
                  <a:gd name="connsiteY13" fmla="*/ 2467907 h 2480745"/>
                  <a:gd name="connsiteX14" fmla="*/ 588812 w 1537011"/>
                  <a:gd name="connsiteY14" fmla="*/ 2480745 h 2480745"/>
                  <a:gd name="connsiteX15" fmla="*/ 500911 w 1537011"/>
                  <a:gd name="connsiteY15" fmla="*/ 2459508 h 2480745"/>
                  <a:gd name="connsiteX16" fmla="*/ 447457 w 1537011"/>
                  <a:gd name="connsiteY16" fmla="*/ 2446887 h 2480745"/>
                  <a:gd name="connsiteX17" fmla="*/ 391775 w 1537011"/>
                  <a:gd name="connsiteY17" fmla="*/ 2352600 h 2480745"/>
                  <a:gd name="connsiteX18" fmla="*/ 470472 w 1537011"/>
                  <a:gd name="connsiteY18" fmla="*/ 2270192 h 2480745"/>
                  <a:gd name="connsiteX19" fmla="*/ 460819 w 1537011"/>
                  <a:gd name="connsiteY19" fmla="*/ 2117997 h 2480745"/>
                  <a:gd name="connsiteX20" fmla="*/ 417759 w 1537011"/>
                  <a:gd name="connsiteY20" fmla="*/ 2125420 h 2480745"/>
                  <a:gd name="connsiteX21" fmla="*/ 390290 w 1537011"/>
                  <a:gd name="connsiteY21" fmla="*/ 2156602 h 2480745"/>
                  <a:gd name="connsiteX22" fmla="*/ 414047 w 1537011"/>
                  <a:gd name="connsiteY22" fmla="*/ 2190753 h 2480745"/>
                  <a:gd name="connsiteX23" fmla="*/ 458592 w 1537011"/>
                  <a:gd name="connsiteY23" fmla="*/ 2201147 h 2480745"/>
                  <a:gd name="connsiteX24" fmla="*/ 763724 w 1537011"/>
                  <a:gd name="connsiteY24" fmla="*/ 2210798 h 2480745"/>
                  <a:gd name="connsiteX25" fmla="*/ 1054751 w 1537011"/>
                  <a:gd name="connsiteY25" fmla="*/ 2220450 h 2480745"/>
                  <a:gd name="connsiteX26" fmla="*/ 1106721 w 1537011"/>
                  <a:gd name="connsiteY26" fmla="*/ 2215253 h 2480745"/>
                  <a:gd name="connsiteX27" fmla="*/ 1136417 w 1537011"/>
                  <a:gd name="connsiteY27" fmla="*/ 2182586 h 2480745"/>
                  <a:gd name="connsiteX28" fmla="*/ 1110433 w 1537011"/>
                  <a:gd name="connsiteY28" fmla="*/ 2146950 h 2480745"/>
                  <a:gd name="connsiteX29" fmla="*/ 1045100 w 1537011"/>
                  <a:gd name="connsiteY29" fmla="*/ 2136557 h 2480745"/>
                  <a:gd name="connsiteX30" fmla="*/ 460819 w 1537011"/>
                  <a:gd name="connsiteY30" fmla="*/ 2117997 h 2480745"/>
                  <a:gd name="connsiteX31" fmla="*/ 425926 w 1537011"/>
                  <a:gd name="connsiteY31" fmla="*/ 2063800 h 2480745"/>
                  <a:gd name="connsiteX32" fmla="*/ 465274 w 1537011"/>
                  <a:gd name="connsiteY32" fmla="*/ 2065285 h 2480745"/>
                  <a:gd name="connsiteX33" fmla="*/ 506849 w 1537011"/>
                  <a:gd name="connsiteY33" fmla="*/ 2066770 h 2480745"/>
                  <a:gd name="connsiteX34" fmla="*/ 526151 w 1537011"/>
                  <a:gd name="connsiteY34" fmla="*/ 2066770 h 2480745"/>
                  <a:gd name="connsiteX35" fmla="*/ 1096326 w 1537011"/>
                  <a:gd name="connsiteY35" fmla="*/ 2083845 h 2480745"/>
                  <a:gd name="connsiteX36" fmla="*/ 1137159 w 1537011"/>
                  <a:gd name="connsiteY36" fmla="*/ 2097209 h 2480745"/>
                  <a:gd name="connsiteX37" fmla="*/ 1192840 w 1537011"/>
                  <a:gd name="connsiteY37" fmla="*/ 2187041 h 2480745"/>
                  <a:gd name="connsiteX38" fmla="*/ 1128251 w 1537011"/>
                  <a:gd name="connsiteY38" fmla="*/ 2267964 h 2480745"/>
                  <a:gd name="connsiteX39" fmla="*/ 1097811 w 1537011"/>
                  <a:gd name="connsiteY39" fmla="*/ 2276131 h 2480745"/>
                  <a:gd name="connsiteX40" fmla="*/ 443001 w 1537011"/>
                  <a:gd name="connsiteY40" fmla="*/ 2256828 h 2480745"/>
                  <a:gd name="connsiteX41" fmla="*/ 338320 w 1537011"/>
                  <a:gd name="connsiteY41" fmla="*/ 2126163 h 2480745"/>
                  <a:gd name="connsiteX42" fmla="*/ 425926 w 1537011"/>
                  <a:gd name="connsiteY42" fmla="*/ 2063800 h 2480745"/>
                  <a:gd name="connsiteX43" fmla="*/ 446713 w 1537011"/>
                  <a:gd name="connsiteY43" fmla="*/ 1916802 h 2480745"/>
                  <a:gd name="connsiteX44" fmla="*/ 390289 w 1537011"/>
                  <a:gd name="connsiteY44" fmla="*/ 1927939 h 2480745"/>
                  <a:gd name="connsiteX45" fmla="*/ 388062 w 1537011"/>
                  <a:gd name="connsiteY45" fmla="*/ 1982877 h 2480745"/>
                  <a:gd name="connsiteX46" fmla="*/ 440773 w 1537011"/>
                  <a:gd name="connsiteY46" fmla="*/ 1996983 h 2480745"/>
                  <a:gd name="connsiteX47" fmla="*/ 1098555 w 1537011"/>
                  <a:gd name="connsiteY47" fmla="*/ 2018513 h 2480745"/>
                  <a:gd name="connsiteX48" fmla="*/ 1149038 w 1537011"/>
                  <a:gd name="connsiteY48" fmla="*/ 2008119 h 2480745"/>
                  <a:gd name="connsiteX49" fmla="*/ 1151266 w 1537011"/>
                  <a:gd name="connsiteY49" fmla="*/ 1952438 h 2480745"/>
                  <a:gd name="connsiteX50" fmla="*/ 1098555 w 1537011"/>
                  <a:gd name="connsiteY50" fmla="*/ 1937590 h 2480745"/>
                  <a:gd name="connsiteX51" fmla="*/ 446713 w 1537011"/>
                  <a:gd name="connsiteY51" fmla="*/ 1916802 h 2480745"/>
                  <a:gd name="connsiteX52" fmla="*/ 523923 w 1537011"/>
                  <a:gd name="connsiteY52" fmla="*/ 192914 h 2480745"/>
                  <a:gd name="connsiteX53" fmla="*/ 408107 w 1537011"/>
                  <a:gd name="connsiteY53" fmla="*/ 273095 h 2480745"/>
                  <a:gd name="connsiteX54" fmla="*/ 183898 w 1537011"/>
                  <a:gd name="connsiteY54" fmla="*/ 552985 h 2480745"/>
                  <a:gd name="connsiteX55" fmla="*/ 150488 w 1537011"/>
                  <a:gd name="connsiteY55" fmla="*/ 820997 h 2480745"/>
                  <a:gd name="connsiteX56" fmla="*/ 244033 w 1537011"/>
                  <a:gd name="connsiteY56" fmla="*/ 1149145 h 2480745"/>
                  <a:gd name="connsiteX57" fmla="*/ 242548 w 1537011"/>
                  <a:gd name="connsiteY57" fmla="*/ 1156569 h 2480745"/>
                  <a:gd name="connsiteX58" fmla="*/ 154200 w 1537011"/>
                  <a:gd name="connsiteY58" fmla="*/ 950920 h 2480745"/>
                  <a:gd name="connsiteX59" fmla="*/ 131186 w 1537011"/>
                  <a:gd name="connsiteY59" fmla="*/ 648757 h 2480745"/>
                  <a:gd name="connsiteX60" fmla="*/ 215821 w 1537011"/>
                  <a:gd name="connsiteY60" fmla="*/ 443851 h 2480745"/>
                  <a:gd name="connsiteX61" fmla="*/ 500165 w 1537011"/>
                  <a:gd name="connsiteY61" fmla="*/ 201081 h 2480745"/>
                  <a:gd name="connsiteX62" fmla="*/ 523923 w 1537011"/>
                  <a:gd name="connsiteY62" fmla="*/ 192914 h 2480745"/>
                  <a:gd name="connsiteX63" fmla="*/ 800630 w 1537011"/>
                  <a:gd name="connsiteY63" fmla="*/ 46764 h 2480745"/>
                  <a:gd name="connsiteX64" fmla="*/ 713588 w 1537011"/>
                  <a:gd name="connsiteY64" fmla="*/ 47343 h 2480745"/>
                  <a:gd name="connsiteX65" fmla="*/ 595938 w 1537011"/>
                  <a:gd name="connsiteY65" fmla="*/ 67446 h 2480745"/>
                  <a:gd name="connsiteX66" fmla="*/ 175732 w 1537011"/>
                  <a:gd name="connsiteY66" fmla="*/ 344366 h 2480745"/>
                  <a:gd name="connsiteX67" fmla="*/ 49521 w 1537011"/>
                  <a:gd name="connsiteY67" fmla="*/ 655438 h 2480745"/>
                  <a:gd name="connsiteX68" fmla="*/ 137126 w 1537011"/>
                  <a:gd name="connsiteY68" fmla="*/ 1109796 h 2480745"/>
                  <a:gd name="connsiteX69" fmla="*/ 310109 w 1537011"/>
                  <a:gd name="connsiteY69" fmla="*/ 1387460 h 2480745"/>
                  <a:gd name="connsiteX70" fmla="*/ 440773 w 1537011"/>
                  <a:gd name="connsiteY70" fmla="*/ 1695562 h 2480745"/>
                  <a:gd name="connsiteX71" fmla="*/ 460819 w 1537011"/>
                  <a:gd name="connsiteY71" fmla="*/ 1792076 h 2480745"/>
                  <a:gd name="connsiteX72" fmla="*/ 492743 w 1537011"/>
                  <a:gd name="connsiteY72" fmla="*/ 1817318 h 2480745"/>
                  <a:gd name="connsiteX73" fmla="*/ 1065146 w 1537011"/>
                  <a:gd name="connsiteY73" fmla="*/ 1836621 h 2480745"/>
                  <a:gd name="connsiteX74" fmla="*/ 1089645 w 1537011"/>
                  <a:gd name="connsiteY74" fmla="*/ 1818803 h 2480745"/>
                  <a:gd name="connsiteX75" fmla="*/ 1116372 w 1537011"/>
                  <a:gd name="connsiteY75" fmla="*/ 1688138 h 2480745"/>
                  <a:gd name="connsiteX76" fmla="*/ 1268567 w 1537011"/>
                  <a:gd name="connsiteY76" fmla="*/ 1319900 h 2480745"/>
                  <a:gd name="connsiteX77" fmla="*/ 1376960 w 1537011"/>
                  <a:gd name="connsiteY77" fmla="*/ 1166220 h 2480745"/>
                  <a:gd name="connsiteX78" fmla="*/ 1468276 w 1537011"/>
                  <a:gd name="connsiteY78" fmla="*/ 916026 h 2480745"/>
                  <a:gd name="connsiteX79" fmla="*/ 1468276 w 1537011"/>
                  <a:gd name="connsiteY79" fmla="*/ 599015 h 2480745"/>
                  <a:gd name="connsiteX80" fmla="*/ 1056236 w 1537011"/>
                  <a:gd name="connsiteY80" fmla="*/ 110506 h 2480745"/>
                  <a:gd name="connsiteX81" fmla="*/ 800630 w 1537011"/>
                  <a:gd name="connsiteY81" fmla="*/ 46764 h 2480745"/>
                  <a:gd name="connsiteX82" fmla="*/ 794163 w 1537011"/>
                  <a:gd name="connsiteY82" fmla="*/ 814 h 2480745"/>
                  <a:gd name="connsiteX83" fmla="*/ 1036191 w 1537011"/>
                  <a:gd name="connsiteY83" fmla="*/ 52598 h 2480745"/>
                  <a:gd name="connsiteX84" fmla="*/ 1503912 w 1537011"/>
                  <a:gd name="connsiteY84" fmla="*/ 551500 h 2480745"/>
                  <a:gd name="connsiteX85" fmla="*/ 1518761 w 1537011"/>
                  <a:gd name="connsiteY85" fmla="*/ 910830 h 2480745"/>
                  <a:gd name="connsiteX86" fmla="*/ 1377702 w 1537011"/>
                  <a:gd name="connsiteY86" fmla="*/ 1250855 h 2480745"/>
                  <a:gd name="connsiteX87" fmla="*/ 1264855 w 1537011"/>
                  <a:gd name="connsiteY87" fmla="*/ 1406020 h 2480745"/>
                  <a:gd name="connsiteX88" fmla="*/ 1163144 w 1537011"/>
                  <a:gd name="connsiteY88" fmla="*/ 1694078 h 2480745"/>
                  <a:gd name="connsiteX89" fmla="*/ 1115630 w 1537011"/>
                  <a:gd name="connsiteY89" fmla="*/ 1876711 h 2480745"/>
                  <a:gd name="connsiteX90" fmla="*/ 1149781 w 1537011"/>
                  <a:gd name="connsiteY90" fmla="*/ 1887848 h 2480745"/>
                  <a:gd name="connsiteX91" fmla="*/ 1229961 w 1537011"/>
                  <a:gd name="connsiteY91" fmla="*/ 1991044 h 2480745"/>
                  <a:gd name="connsiteX92" fmla="*/ 1126023 w 1537011"/>
                  <a:gd name="connsiteY92" fmla="*/ 2077164 h 2480745"/>
                  <a:gd name="connsiteX93" fmla="*/ 1100038 w 1537011"/>
                  <a:gd name="connsiteY93" fmla="*/ 2077906 h 2480745"/>
                  <a:gd name="connsiteX94" fmla="*/ 423698 w 1537011"/>
                  <a:gd name="connsiteY94" fmla="*/ 2054891 h 2480745"/>
                  <a:gd name="connsiteX95" fmla="*/ 368017 w 1537011"/>
                  <a:gd name="connsiteY95" fmla="*/ 2039300 h 2480745"/>
                  <a:gd name="connsiteX96" fmla="*/ 311594 w 1537011"/>
                  <a:gd name="connsiteY96" fmla="*/ 1951695 h 2480745"/>
                  <a:gd name="connsiteX97" fmla="*/ 382123 w 1537011"/>
                  <a:gd name="connsiteY97" fmla="*/ 1867803 h 2480745"/>
                  <a:gd name="connsiteX98" fmla="*/ 434092 w 1537011"/>
                  <a:gd name="connsiteY98" fmla="*/ 1854439 h 2480745"/>
                  <a:gd name="connsiteX99" fmla="*/ 387320 w 1537011"/>
                  <a:gd name="connsiteY99" fmla="*/ 1655472 h 2480745"/>
                  <a:gd name="connsiteX100" fmla="*/ 301199 w 1537011"/>
                  <a:gd name="connsiteY100" fmla="*/ 1459474 h 2480745"/>
                  <a:gd name="connsiteX101" fmla="*/ 137869 w 1537011"/>
                  <a:gd name="connsiteY101" fmla="*/ 1212992 h 2480745"/>
                  <a:gd name="connsiteX102" fmla="*/ 2748 w 1537011"/>
                  <a:gd name="connsiteY102" fmla="*/ 664348 h 2480745"/>
                  <a:gd name="connsiteX103" fmla="*/ 145292 w 1537011"/>
                  <a:gd name="connsiteY103" fmla="*/ 308730 h 2480745"/>
                  <a:gd name="connsiteX104" fmla="*/ 549909 w 1537011"/>
                  <a:gd name="connsiteY104" fmla="*/ 32552 h 2480745"/>
                  <a:gd name="connsiteX105" fmla="*/ 794163 w 1537011"/>
                  <a:gd name="connsiteY105" fmla="*/ 814 h 2480745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608445 w 1537011"/>
                  <a:gd name="connsiteY13" fmla="*/ 2467907 h 2475850"/>
                  <a:gd name="connsiteX14" fmla="*/ 500911 w 1537011"/>
                  <a:gd name="connsiteY14" fmla="*/ 2459508 h 2475850"/>
                  <a:gd name="connsiteX15" fmla="*/ 447457 w 1537011"/>
                  <a:gd name="connsiteY15" fmla="*/ 2446887 h 2475850"/>
                  <a:gd name="connsiteX16" fmla="*/ 391775 w 1537011"/>
                  <a:gd name="connsiteY16" fmla="*/ 2352600 h 2475850"/>
                  <a:gd name="connsiteX17" fmla="*/ 470472 w 1537011"/>
                  <a:gd name="connsiteY17" fmla="*/ 2270192 h 2475850"/>
                  <a:gd name="connsiteX18" fmla="*/ 460819 w 1537011"/>
                  <a:gd name="connsiteY18" fmla="*/ 2117997 h 2475850"/>
                  <a:gd name="connsiteX19" fmla="*/ 417759 w 1537011"/>
                  <a:gd name="connsiteY19" fmla="*/ 2125420 h 2475850"/>
                  <a:gd name="connsiteX20" fmla="*/ 390290 w 1537011"/>
                  <a:gd name="connsiteY20" fmla="*/ 2156602 h 2475850"/>
                  <a:gd name="connsiteX21" fmla="*/ 414047 w 1537011"/>
                  <a:gd name="connsiteY21" fmla="*/ 2190753 h 2475850"/>
                  <a:gd name="connsiteX22" fmla="*/ 458592 w 1537011"/>
                  <a:gd name="connsiteY22" fmla="*/ 2201147 h 2475850"/>
                  <a:gd name="connsiteX23" fmla="*/ 763724 w 1537011"/>
                  <a:gd name="connsiteY23" fmla="*/ 2210798 h 2475850"/>
                  <a:gd name="connsiteX24" fmla="*/ 1054751 w 1537011"/>
                  <a:gd name="connsiteY24" fmla="*/ 2220450 h 2475850"/>
                  <a:gd name="connsiteX25" fmla="*/ 1106721 w 1537011"/>
                  <a:gd name="connsiteY25" fmla="*/ 2215253 h 2475850"/>
                  <a:gd name="connsiteX26" fmla="*/ 1136417 w 1537011"/>
                  <a:gd name="connsiteY26" fmla="*/ 2182586 h 2475850"/>
                  <a:gd name="connsiteX27" fmla="*/ 1110433 w 1537011"/>
                  <a:gd name="connsiteY27" fmla="*/ 2146950 h 2475850"/>
                  <a:gd name="connsiteX28" fmla="*/ 1045100 w 1537011"/>
                  <a:gd name="connsiteY28" fmla="*/ 2136557 h 2475850"/>
                  <a:gd name="connsiteX29" fmla="*/ 460819 w 1537011"/>
                  <a:gd name="connsiteY29" fmla="*/ 2117997 h 2475850"/>
                  <a:gd name="connsiteX30" fmla="*/ 425926 w 1537011"/>
                  <a:gd name="connsiteY30" fmla="*/ 2063800 h 2475850"/>
                  <a:gd name="connsiteX31" fmla="*/ 465274 w 1537011"/>
                  <a:gd name="connsiteY31" fmla="*/ 2065285 h 2475850"/>
                  <a:gd name="connsiteX32" fmla="*/ 506849 w 1537011"/>
                  <a:gd name="connsiteY32" fmla="*/ 2066770 h 2475850"/>
                  <a:gd name="connsiteX33" fmla="*/ 526151 w 1537011"/>
                  <a:gd name="connsiteY33" fmla="*/ 2066770 h 2475850"/>
                  <a:gd name="connsiteX34" fmla="*/ 1096326 w 1537011"/>
                  <a:gd name="connsiteY34" fmla="*/ 2083845 h 2475850"/>
                  <a:gd name="connsiteX35" fmla="*/ 1137159 w 1537011"/>
                  <a:gd name="connsiteY35" fmla="*/ 2097209 h 2475850"/>
                  <a:gd name="connsiteX36" fmla="*/ 1192840 w 1537011"/>
                  <a:gd name="connsiteY36" fmla="*/ 2187041 h 2475850"/>
                  <a:gd name="connsiteX37" fmla="*/ 1128251 w 1537011"/>
                  <a:gd name="connsiteY37" fmla="*/ 2267964 h 2475850"/>
                  <a:gd name="connsiteX38" fmla="*/ 1097811 w 1537011"/>
                  <a:gd name="connsiteY38" fmla="*/ 2276131 h 2475850"/>
                  <a:gd name="connsiteX39" fmla="*/ 443001 w 1537011"/>
                  <a:gd name="connsiteY39" fmla="*/ 2256828 h 2475850"/>
                  <a:gd name="connsiteX40" fmla="*/ 338320 w 1537011"/>
                  <a:gd name="connsiteY40" fmla="*/ 2126163 h 2475850"/>
                  <a:gd name="connsiteX41" fmla="*/ 425926 w 1537011"/>
                  <a:gd name="connsiteY41" fmla="*/ 2063800 h 2475850"/>
                  <a:gd name="connsiteX42" fmla="*/ 446713 w 1537011"/>
                  <a:gd name="connsiteY42" fmla="*/ 1916802 h 2475850"/>
                  <a:gd name="connsiteX43" fmla="*/ 390289 w 1537011"/>
                  <a:gd name="connsiteY43" fmla="*/ 1927939 h 2475850"/>
                  <a:gd name="connsiteX44" fmla="*/ 388062 w 1537011"/>
                  <a:gd name="connsiteY44" fmla="*/ 1982877 h 2475850"/>
                  <a:gd name="connsiteX45" fmla="*/ 440773 w 1537011"/>
                  <a:gd name="connsiteY45" fmla="*/ 1996983 h 2475850"/>
                  <a:gd name="connsiteX46" fmla="*/ 1098555 w 1537011"/>
                  <a:gd name="connsiteY46" fmla="*/ 2018513 h 2475850"/>
                  <a:gd name="connsiteX47" fmla="*/ 1149038 w 1537011"/>
                  <a:gd name="connsiteY47" fmla="*/ 2008119 h 2475850"/>
                  <a:gd name="connsiteX48" fmla="*/ 1151266 w 1537011"/>
                  <a:gd name="connsiteY48" fmla="*/ 1952438 h 2475850"/>
                  <a:gd name="connsiteX49" fmla="*/ 1098555 w 1537011"/>
                  <a:gd name="connsiteY49" fmla="*/ 1937590 h 2475850"/>
                  <a:gd name="connsiteX50" fmla="*/ 446713 w 1537011"/>
                  <a:gd name="connsiteY50" fmla="*/ 1916802 h 2475850"/>
                  <a:gd name="connsiteX51" fmla="*/ 523923 w 1537011"/>
                  <a:gd name="connsiteY51" fmla="*/ 192914 h 2475850"/>
                  <a:gd name="connsiteX52" fmla="*/ 408107 w 1537011"/>
                  <a:gd name="connsiteY52" fmla="*/ 273095 h 2475850"/>
                  <a:gd name="connsiteX53" fmla="*/ 183898 w 1537011"/>
                  <a:gd name="connsiteY53" fmla="*/ 552985 h 2475850"/>
                  <a:gd name="connsiteX54" fmla="*/ 150488 w 1537011"/>
                  <a:gd name="connsiteY54" fmla="*/ 820997 h 2475850"/>
                  <a:gd name="connsiteX55" fmla="*/ 244033 w 1537011"/>
                  <a:gd name="connsiteY55" fmla="*/ 1149145 h 2475850"/>
                  <a:gd name="connsiteX56" fmla="*/ 242548 w 1537011"/>
                  <a:gd name="connsiteY56" fmla="*/ 1156569 h 2475850"/>
                  <a:gd name="connsiteX57" fmla="*/ 154200 w 1537011"/>
                  <a:gd name="connsiteY57" fmla="*/ 950920 h 2475850"/>
                  <a:gd name="connsiteX58" fmla="*/ 131186 w 1537011"/>
                  <a:gd name="connsiteY58" fmla="*/ 648757 h 2475850"/>
                  <a:gd name="connsiteX59" fmla="*/ 215821 w 1537011"/>
                  <a:gd name="connsiteY59" fmla="*/ 443851 h 2475850"/>
                  <a:gd name="connsiteX60" fmla="*/ 500165 w 1537011"/>
                  <a:gd name="connsiteY60" fmla="*/ 201081 h 2475850"/>
                  <a:gd name="connsiteX61" fmla="*/ 523923 w 1537011"/>
                  <a:gd name="connsiteY61" fmla="*/ 192914 h 2475850"/>
                  <a:gd name="connsiteX62" fmla="*/ 800630 w 1537011"/>
                  <a:gd name="connsiteY62" fmla="*/ 46764 h 2475850"/>
                  <a:gd name="connsiteX63" fmla="*/ 713588 w 1537011"/>
                  <a:gd name="connsiteY63" fmla="*/ 47343 h 2475850"/>
                  <a:gd name="connsiteX64" fmla="*/ 595938 w 1537011"/>
                  <a:gd name="connsiteY64" fmla="*/ 67446 h 2475850"/>
                  <a:gd name="connsiteX65" fmla="*/ 175732 w 1537011"/>
                  <a:gd name="connsiteY65" fmla="*/ 344366 h 2475850"/>
                  <a:gd name="connsiteX66" fmla="*/ 49521 w 1537011"/>
                  <a:gd name="connsiteY66" fmla="*/ 655438 h 2475850"/>
                  <a:gd name="connsiteX67" fmla="*/ 137126 w 1537011"/>
                  <a:gd name="connsiteY67" fmla="*/ 1109796 h 2475850"/>
                  <a:gd name="connsiteX68" fmla="*/ 310109 w 1537011"/>
                  <a:gd name="connsiteY68" fmla="*/ 1387460 h 2475850"/>
                  <a:gd name="connsiteX69" fmla="*/ 440773 w 1537011"/>
                  <a:gd name="connsiteY69" fmla="*/ 1695562 h 2475850"/>
                  <a:gd name="connsiteX70" fmla="*/ 460819 w 1537011"/>
                  <a:gd name="connsiteY70" fmla="*/ 1792076 h 2475850"/>
                  <a:gd name="connsiteX71" fmla="*/ 492743 w 1537011"/>
                  <a:gd name="connsiteY71" fmla="*/ 1817318 h 2475850"/>
                  <a:gd name="connsiteX72" fmla="*/ 1065146 w 1537011"/>
                  <a:gd name="connsiteY72" fmla="*/ 1836621 h 2475850"/>
                  <a:gd name="connsiteX73" fmla="*/ 1089645 w 1537011"/>
                  <a:gd name="connsiteY73" fmla="*/ 1818803 h 2475850"/>
                  <a:gd name="connsiteX74" fmla="*/ 1116372 w 1537011"/>
                  <a:gd name="connsiteY74" fmla="*/ 1688138 h 2475850"/>
                  <a:gd name="connsiteX75" fmla="*/ 1268567 w 1537011"/>
                  <a:gd name="connsiteY75" fmla="*/ 1319900 h 2475850"/>
                  <a:gd name="connsiteX76" fmla="*/ 1376960 w 1537011"/>
                  <a:gd name="connsiteY76" fmla="*/ 1166220 h 2475850"/>
                  <a:gd name="connsiteX77" fmla="*/ 1468276 w 1537011"/>
                  <a:gd name="connsiteY77" fmla="*/ 916026 h 2475850"/>
                  <a:gd name="connsiteX78" fmla="*/ 1468276 w 1537011"/>
                  <a:gd name="connsiteY78" fmla="*/ 599015 h 2475850"/>
                  <a:gd name="connsiteX79" fmla="*/ 1056236 w 1537011"/>
                  <a:gd name="connsiteY79" fmla="*/ 110506 h 2475850"/>
                  <a:gd name="connsiteX80" fmla="*/ 800630 w 1537011"/>
                  <a:gd name="connsiteY80" fmla="*/ 46764 h 2475850"/>
                  <a:gd name="connsiteX81" fmla="*/ 794163 w 1537011"/>
                  <a:gd name="connsiteY81" fmla="*/ 814 h 2475850"/>
                  <a:gd name="connsiteX82" fmla="*/ 1036191 w 1537011"/>
                  <a:gd name="connsiteY82" fmla="*/ 52598 h 2475850"/>
                  <a:gd name="connsiteX83" fmla="*/ 1503912 w 1537011"/>
                  <a:gd name="connsiteY83" fmla="*/ 551500 h 2475850"/>
                  <a:gd name="connsiteX84" fmla="*/ 1518761 w 1537011"/>
                  <a:gd name="connsiteY84" fmla="*/ 910830 h 2475850"/>
                  <a:gd name="connsiteX85" fmla="*/ 1377702 w 1537011"/>
                  <a:gd name="connsiteY85" fmla="*/ 1250855 h 2475850"/>
                  <a:gd name="connsiteX86" fmla="*/ 1264855 w 1537011"/>
                  <a:gd name="connsiteY86" fmla="*/ 1406020 h 2475850"/>
                  <a:gd name="connsiteX87" fmla="*/ 1163144 w 1537011"/>
                  <a:gd name="connsiteY87" fmla="*/ 1694078 h 2475850"/>
                  <a:gd name="connsiteX88" fmla="*/ 1115630 w 1537011"/>
                  <a:gd name="connsiteY88" fmla="*/ 1876711 h 2475850"/>
                  <a:gd name="connsiteX89" fmla="*/ 1149781 w 1537011"/>
                  <a:gd name="connsiteY89" fmla="*/ 1887848 h 2475850"/>
                  <a:gd name="connsiteX90" fmla="*/ 1229961 w 1537011"/>
                  <a:gd name="connsiteY90" fmla="*/ 1991044 h 2475850"/>
                  <a:gd name="connsiteX91" fmla="*/ 1126023 w 1537011"/>
                  <a:gd name="connsiteY91" fmla="*/ 2077164 h 2475850"/>
                  <a:gd name="connsiteX92" fmla="*/ 1100038 w 1537011"/>
                  <a:gd name="connsiteY92" fmla="*/ 2077906 h 2475850"/>
                  <a:gd name="connsiteX93" fmla="*/ 423698 w 1537011"/>
                  <a:gd name="connsiteY93" fmla="*/ 2054891 h 2475850"/>
                  <a:gd name="connsiteX94" fmla="*/ 368017 w 1537011"/>
                  <a:gd name="connsiteY94" fmla="*/ 2039300 h 2475850"/>
                  <a:gd name="connsiteX95" fmla="*/ 311594 w 1537011"/>
                  <a:gd name="connsiteY95" fmla="*/ 1951695 h 2475850"/>
                  <a:gd name="connsiteX96" fmla="*/ 382123 w 1537011"/>
                  <a:gd name="connsiteY96" fmla="*/ 1867803 h 2475850"/>
                  <a:gd name="connsiteX97" fmla="*/ 434092 w 1537011"/>
                  <a:gd name="connsiteY97" fmla="*/ 1854439 h 2475850"/>
                  <a:gd name="connsiteX98" fmla="*/ 387320 w 1537011"/>
                  <a:gd name="connsiteY98" fmla="*/ 1655472 h 2475850"/>
                  <a:gd name="connsiteX99" fmla="*/ 301199 w 1537011"/>
                  <a:gd name="connsiteY99" fmla="*/ 1459474 h 2475850"/>
                  <a:gd name="connsiteX100" fmla="*/ 137869 w 1537011"/>
                  <a:gd name="connsiteY100" fmla="*/ 1212992 h 2475850"/>
                  <a:gd name="connsiteX101" fmla="*/ 2748 w 1537011"/>
                  <a:gd name="connsiteY101" fmla="*/ 664348 h 2475850"/>
                  <a:gd name="connsiteX102" fmla="*/ 145292 w 1537011"/>
                  <a:gd name="connsiteY102" fmla="*/ 308730 h 2475850"/>
                  <a:gd name="connsiteX103" fmla="*/ 549909 w 1537011"/>
                  <a:gd name="connsiteY103" fmla="*/ 32552 h 2475850"/>
                  <a:gd name="connsiteX104" fmla="*/ 794163 w 1537011"/>
                  <a:gd name="connsiteY104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643455 w 1537011"/>
                  <a:gd name="connsiteY12" fmla="*/ 2463963 h 2475850"/>
                  <a:gd name="connsiteX13" fmla="*/ 500911 w 1537011"/>
                  <a:gd name="connsiteY13" fmla="*/ 2459508 h 2475850"/>
                  <a:gd name="connsiteX14" fmla="*/ 447457 w 1537011"/>
                  <a:gd name="connsiteY14" fmla="*/ 2446887 h 2475850"/>
                  <a:gd name="connsiteX15" fmla="*/ 391775 w 1537011"/>
                  <a:gd name="connsiteY15" fmla="*/ 2352600 h 2475850"/>
                  <a:gd name="connsiteX16" fmla="*/ 470472 w 1537011"/>
                  <a:gd name="connsiteY16" fmla="*/ 2270192 h 2475850"/>
                  <a:gd name="connsiteX17" fmla="*/ 460819 w 1537011"/>
                  <a:gd name="connsiteY17" fmla="*/ 2117997 h 2475850"/>
                  <a:gd name="connsiteX18" fmla="*/ 417759 w 1537011"/>
                  <a:gd name="connsiteY18" fmla="*/ 2125420 h 2475850"/>
                  <a:gd name="connsiteX19" fmla="*/ 390290 w 1537011"/>
                  <a:gd name="connsiteY19" fmla="*/ 2156602 h 2475850"/>
                  <a:gd name="connsiteX20" fmla="*/ 414047 w 1537011"/>
                  <a:gd name="connsiteY20" fmla="*/ 2190753 h 2475850"/>
                  <a:gd name="connsiteX21" fmla="*/ 458592 w 1537011"/>
                  <a:gd name="connsiteY21" fmla="*/ 2201147 h 2475850"/>
                  <a:gd name="connsiteX22" fmla="*/ 763724 w 1537011"/>
                  <a:gd name="connsiteY22" fmla="*/ 2210798 h 2475850"/>
                  <a:gd name="connsiteX23" fmla="*/ 1054751 w 1537011"/>
                  <a:gd name="connsiteY23" fmla="*/ 2220450 h 2475850"/>
                  <a:gd name="connsiteX24" fmla="*/ 1106721 w 1537011"/>
                  <a:gd name="connsiteY24" fmla="*/ 2215253 h 2475850"/>
                  <a:gd name="connsiteX25" fmla="*/ 1136417 w 1537011"/>
                  <a:gd name="connsiteY25" fmla="*/ 2182586 h 2475850"/>
                  <a:gd name="connsiteX26" fmla="*/ 1110433 w 1537011"/>
                  <a:gd name="connsiteY26" fmla="*/ 2146950 h 2475850"/>
                  <a:gd name="connsiteX27" fmla="*/ 1045100 w 1537011"/>
                  <a:gd name="connsiteY27" fmla="*/ 2136557 h 2475850"/>
                  <a:gd name="connsiteX28" fmla="*/ 460819 w 1537011"/>
                  <a:gd name="connsiteY28" fmla="*/ 2117997 h 2475850"/>
                  <a:gd name="connsiteX29" fmla="*/ 425926 w 1537011"/>
                  <a:gd name="connsiteY29" fmla="*/ 2063800 h 2475850"/>
                  <a:gd name="connsiteX30" fmla="*/ 465274 w 1537011"/>
                  <a:gd name="connsiteY30" fmla="*/ 2065285 h 2475850"/>
                  <a:gd name="connsiteX31" fmla="*/ 506849 w 1537011"/>
                  <a:gd name="connsiteY31" fmla="*/ 2066770 h 2475850"/>
                  <a:gd name="connsiteX32" fmla="*/ 526151 w 1537011"/>
                  <a:gd name="connsiteY32" fmla="*/ 2066770 h 2475850"/>
                  <a:gd name="connsiteX33" fmla="*/ 1096326 w 1537011"/>
                  <a:gd name="connsiteY33" fmla="*/ 2083845 h 2475850"/>
                  <a:gd name="connsiteX34" fmla="*/ 1137159 w 1537011"/>
                  <a:gd name="connsiteY34" fmla="*/ 2097209 h 2475850"/>
                  <a:gd name="connsiteX35" fmla="*/ 1192840 w 1537011"/>
                  <a:gd name="connsiteY35" fmla="*/ 2187041 h 2475850"/>
                  <a:gd name="connsiteX36" fmla="*/ 1128251 w 1537011"/>
                  <a:gd name="connsiteY36" fmla="*/ 2267964 h 2475850"/>
                  <a:gd name="connsiteX37" fmla="*/ 1097811 w 1537011"/>
                  <a:gd name="connsiteY37" fmla="*/ 2276131 h 2475850"/>
                  <a:gd name="connsiteX38" fmla="*/ 443001 w 1537011"/>
                  <a:gd name="connsiteY38" fmla="*/ 2256828 h 2475850"/>
                  <a:gd name="connsiteX39" fmla="*/ 338320 w 1537011"/>
                  <a:gd name="connsiteY39" fmla="*/ 2126163 h 2475850"/>
                  <a:gd name="connsiteX40" fmla="*/ 425926 w 1537011"/>
                  <a:gd name="connsiteY40" fmla="*/ 2063800 h 2475850"/>
                  <a:gd name="connsiteX41" fmla="*/ 446713 w 1537011"/>
                  <a:gd name="connsiteY41" fmla="*/ 1916802 h 2475850"/>
                  <a:gd name="connsiteX42" fmla="*/ 390289 w 1537011"/>
                  <a:gd name="connsiteY42" fmla="*/ 1927939 h 2475850"/>
                  <a:gd name="connsiteX43" fmla="*/ 388062 w 1537011"/>
                  <a:gd name="connsiteY43" fmla="*/ 1982877 h 2475850"/>
                  <a:gd name="connsiteX44" fmla="*/ 440773 w 1537011"/>
                  <a:gd name="connsiteY44" fmla="*/ 1996983 h 2475850"/>
                  <a:gd name="connsiteX45" fmla="*/ 1098555 w 1537011"/>
                  <a:gd name="connsiteY45" fmla="*/ 2018513 h 2475850"/>
                  <a:gd name="connsiteX46" fmla="*/ 1149038 w 1537011"/>
                  <a:gd name="connsiteY46" fmla="*/ 2008119 h 2475850"/>
                  <a:gd name="connsiteX47" fmla="*/ 1151266 w 1537011"/>
                  <a:gd name="connsiteY47" fmla="*/ 1952438 h 2475850"/>
                  <a:gd name="connsiteX48" fmla="*/ 1098555 w 1537011"/>
                  <a:gd name="connsiteY48" fmla="*/ 1937590 h 2475850"/>
                  <a:gd name="connsiteX49" fmla="*/ 446713 w 1537011"/>
                  <a:gd name="connsiteY49" fmla="*/ 1916802 h 2475850"/>
                  <a:gd name="connsiteX50" fmla="*/ 523923 w 1537011"/>
                  <a:gd name="connsiteY50" fmla="*/ 192914 h 2475850"/>
                  <a:gd name="connsiteX51" fmla="*/ 408107 w 1537011"/>
                  <a:gd name="connsiteY51" fmla="*/ 273095 h 2475850"/>
                  <a:gd name="connsiteX52" fmla="*/ 183898 w 1537011"/>
                  <a:gd name="connsiteY52" fmla="*/ 552985 h 2475850"/>
                  <a:gd name="connsiteX53" fmla="*/ 150488 w 1537011"/>
                  <a:gd name="connsiteY53" fmla="*/ 820997 h 2475850"/>
                  <a:gd name="connsiteX54" fmla="*/ 244033 w 1537011"/>
                  <a:gd name="connsiteY54" fmla="*/ 1149145 h 2475850"/>
                  <a:gd name="connsiteX55" fmla="*/ 242548 w 1537011"/>
                  <a:gd name="connsiteY55" fmla="*/ 1156569 h 2475850"/>
                  <a:gd name="connsiteX56" fmla="*/ 154200 w 1537011"/>
                  <a:gd name="connsiteY56" fmla="*/ 950920 h 2475850"/>
                  <a:gd name="connsiteX57" fmla="*/ 131186 w 1537011"/>
                  <a:gd name="connsiteY57" fmla="*/ 648757 h 2475850"/>
                  <a:gd name="connsiteX58" fmla="*/ 215821 w 1537011"/>
                  <a:gd name="connsiteY58" fmla="*/ 443851 h 2475850"/>
                  <a:gd name="connsiteX59" fmla="*/ 500165 w 1537011"/>
                  <a:gd name="connsiteY59" fmla="*/ 201081 h 2475850"/>
                  <a:gd name="connsiteX60" fmla="*/ 523923 w 1537011"/>
                  <a:gd name="connsiteY60" fmla="*/ 192914 h 2475850"/>
                  <a:gd name="connsiteX61" fmla="*/ 800630 w 1537011"/>
                  <a:gd name="connsiteY61" fmla="*/ 46764 h 2475850"/>
                  <a:gd name="connsiteX62" fmla="*/ 713588 w 1537011"/>
                  <a:gd name="connsiteY62" fmla="*/ 47343 h 2475850"/>
                  <a:gd name="connsiteX63" fmla="*/ 595938 w 1537011"/>
                  <a:gd name="connsiteY63" fmla="*/ 67446 h 2475850"/>
                  <a:gd name="connsiteX64" fmla="*/ 175732 w 1537011"/>
                  <a:gd name="connsiteY64" fmla="*/ 344366 h 2475850"/>
                  <a:gd name="connsiteX65" fmla="*/ 49521 w 1537011"/>
                  <a:gd name="connsiteY65" fmla="*/ 655438 h 2475850"/>
                  <a:gd name="connsiteX66" fmla="*/ 137126 w 1537011"/>
                  <a:gd name="connsiteY66" fmla="*/ 1109796 h 2475850"/>
                  <a:gd name="connsiteX67" fmla="*/ 310109 w 1537011"/>
                  <a:gd name="connsiteY67" fmla="*/ 1387460 h 2475850"/>
                  <a:gd name="connsiteX68" fmla="*/ 440773 w 1537011"/>
                  <a:gd name="connsiteY68" fmla="*/ 1695562 h 2475850"/>
                  <a:gd name="connsiteX69" fmla="*/ 460819 w 1537011"/>
                  <a:gd name="connsiteY69" fmla="*/ 1792076 h 2475850"/>
                  <a:gd name="connsiteX70" fmla="*/ 492743 w 1537011"/>
                  <a:gd name="connsiteY70" fmla="*/ 1817318 h 2475850"/>
                  <a:gd name="connsiteX71" fmla="*/ 1065146 w 1537011"/>
                  <a:gd name="connsiteY71" fmla="*/ 1836621 h 2475850"/>
                  <a:gd name="connsiteX72" fmla="*/ 1089645 w 1537011"/>
                  <a:gd name="connsiteY72" fmla="*/ 1818803 h 2475850"/>
                  <a:gd name="connsiteX73" fmla="*/ 1116372 w 1537011"/>
                  <a:gd name="connsiteY73" fmla="*/ 1688138 h 2475850"/>
                  <a:gd name="connsiteX74" fmla="*/ 1268567 w 1537011"/>
                  <a:gd name="connsiteY74" fmla="*/ 1319900 h 2475850"/>
                  <a:gd name="connsiteX75" fmla="*/ 1376960 w 1537011"/>
                  <a:gd name="connsiteY75" fmla="*/ 1166220 h 2475850"/>
                  <a:gd name="connsiteX76" fmla="*/ 1468276 w 1537011"/>
                  <a:gd name="connsiteY76" fmla="*/ 916026 h 2475850"/>
                  <a:gd name="connsiteX77" fmla="*/ 1468276 w 1537011"/>
                  <a:gd name="connsiteY77" fmla="*/ 599015 h 2475850"/>
                  <a:gd name="connsiteX78" fmla="*/ 1056236 w 1537011"/>
                  <a:gd name="connsiteY78" fmla="*/ 110506 h 2475850"/>
                  <a:gd name="connsiteX79" fmla="*/ 800630 w 1537011"/>
                  <a:gd name="connsiteY79" fmla="*/ 46764 h 2475850"/>
                  <a:gd name="connsiteX80" fmla="*/ 794163 w 1537011"/>
                  <a:gd name="connsiteY80" fmla="*/ 814 h 2475850"/>
                  <a:gd name="connsiteX81" fmla="*/ 1036191 w 1537011"/>
                  <a:gd name="connsiteY81" fmla="*/ 52598 h 2475850"/>
                  <a:gd name="connsiteX82" fmla="*/ 1503912 w 1537011"/>
                  <a:gd name="connsiteY82" fmla="*/ 551500 h 2475850"/>
                  <a:gd name="connsiteX83" fmla="*/ 1518761 w 1537011"/>
                  <a:gd name="connsiteY83" fmla="*/ 910830 h 2475850"/>
                  <a:gd name="connsiteX84" fmla="*/ 1377702 w 1537011"/>
                  <a:gd name="connsiteY84" fmla="*/ 1250855 h 2475850"/>
                  <a:gd name="connsiteX85" fmla="*/ 1264855 w 1537011"/>
                  <a:gd name="connsiteY85" fmla="*/ 1406020 h 2475850"/>
                  <a:gd name="connsiteX86" fmla="*/ 1163144 w 1537011"/>
                  <a:gd name="connsiteY86" fmla="*/ 1694078 h 2475850"/>
                  <a:gd name="connsiteX87" fmla="*/ 1115630 w 1537011"/>
                  <a:gd name="connsiteY87" fmla="*/ 1876711 h 2475850"/>
                  <a:gd name="connsiteX88" fmla="*/ 1149781 w 1537011"/>
                  <a:gd name="connsiteY88" fmla="*/ 1887848 h 2475850"/>
                  <a:gd name="connsiteX89" fmla="*/ 1229961 w 1537011"/>
                  <a:gd name="connsiteY89" fmla="*/ 1991044 h 2475850"/>
                  <a:gd name="connsiteX90" fmla="*/ 1126023 w 1537011"/>
                  <a:gd name="connsiteY90" fmla="*/ 2077164 h 2475850"/>
                  <a:gd name="connsiteX91" fmla="*/ 1100038 w 1537011"/>
                  <a:gd name="connsiteY91" fmla="*/ 2077906 h 2475850"/>
                  <a:gd name="connsiteX92" fmla="*/ 423698 w 1537011"/>
                  <a:gd name="connsiteY92" fmla="*/ 2054891 h 2475850"/>
                  <a:gd name="connsiteX93" fmla="*/ 368017 w 1537011"/>
                  <a:gd name="connsiteY93" fmla="*/ 2039300 h 2475850"/>
                  <a:gd name="connsiteX94" fmla="*/ 311594 w 1537011"/>
                  <a:gd name="connsiteY94" fmla="*/ 1951695 h 2475850"/>
                  <a:gd name="connsiteX95" fmla="*/ 382123 w 1537011"/>
                  <a:gd name="connsiteY95" fmla="*/ 1867803 h 2475850"/>
                  <a:gd name="connsiteX96" fmla="*/ 434092 w 1537011"/>
                  <a:gd name="connsiteY96" fmla="*/ 1854439 h 2475850"/>
                  <a:gd name="connsiteX97" fmla="*/ 387320 w 1537011"/>
                  <a:gd name="connsiteY97" fmla="*/ 1655472 h 2475850"/>
                  <a:gd name="connsiteX98" fmla="*/ 301199 w 1537011"/>
                  <a:gd name="connsiteY98" fmla="*/ 1459474 h 2475850"/>
                  <a:gd name="connsiteX99" fmla="*/ 137869 w 1537011"/>
                  <a:gd name="connsiteY99" fmla="*/ 1212992 h 2475850"/>
                  <a:gd name="connsiteX100" fmla="*/ 2748 w 1537011"/>
                  <a:gd name="connsiteY100" fmla="*/ 664348 h 2475850"/>
                  <a:gd name="connsiteX101" fmla="*/ 145292 w 1537011"/>
                  <a:gd name="connsiteY101" fmla="*/ 308730 h 2475850"/>
                  <a:gd name="connsiteX102" fmla="*/ 549909 w 1537011"/>
                  <a:gd name="connsiteY102" fmla="*/ 32552 h 2475850"/>
                  <a:gd name="connsiteX103" fmla="*/ 794163 w 1537011"/>
                  <a:gd name="connsiteY103" fmla="*/ 814 h 2475850"/>
                  <a:gd name="connsiteX0" fmla="*/ 503138 w 1537011"/>
                  <a:gd name="connsiteY0" fmla="*/ 2319191 h 2475850"/>
                  <a:gd name="connsiteX1" fmla="*/ 443744 w 1537011"/>
                  <a:gd name="connsiteY1" fmla="*/ 2360024 h 2475850"/>
                  <a:gd name="connsiteX2" fmla="*/ 501653 w 1537011"/>
                  <a:gd name="connsiteY2" fmla="*/ 2403827 h 2475850"/>
                  <a:gd name="connsiteX3" fmla="*/ 1051782 w 1537011"/>
                  <a:gd name="connsiteY3" fmla="*/ 2420160 h 2475850"/>
                  <a:gd name="connsiteX4" fmla="*/ 1097070 w 1537011"/>
                  <a:gd name="connsiteY4" fmla="*/ 2383040 h 2475850"/>
                  <a:gd name="connsiteX5" fmla="*/ 1058465 w 1537011"/>
                  <a:gd name="connsiteY5" fmla="*/ 2339237 h 2475850"/>
                  <a:gd name="connsiteX6" fmla="*/ 503138 w 1537011"/>
                  <a:gd name="connsiteY6" fmla="*/ 2319191 h 2475850"/>
                  <a:gd name="connsiteX7" fmla="*/ 470472 w 1537011"/>
                  <a:gd name="connsiteY7" fmla="*/ 2270192 h 2475850"/>
                  <a:gd name="connsiteX8" fmla="*/ 525411 w 1537011"/>
                  <a:gd name="connsiteY8" fmla="*/ 2270192 h 2475850"/>
                  <a:gd name="connsiteX9" fmla="*/ 1067374 w 1537011"/>
                  <a:gd name="connsiteY9" fmla="*/ 2287268 h 2475850"/>
                  <a:gd name="connsiteX10" fmla="*/ 1152751 w 1537011"/>
                  <a:gd name="connsiteY10" fmla="*/ 2388236 h 2475850"/>
                  <a:gd name="connsiteX11" fmla="*/ 1054010 w 1537011"/>
                  <a:gd name="connsiteY11" fmla="*/ 2475841 h 2475850"/>
                  <a:gd name="connsiteX12" fmla="*/ 500911 w 1537011"/>
                  <a:gd name="connsiteY12" fmla="*/ 2459508 h 2475850"/>
                  <a:gd name="connsiteX13" fmla="*/ 447457 w 1537011"/>
                  <a:gd name="connsiteY13" fmla="*/ 2446887 h 2475850"/>
                  <a:gd name="connsiteX14" fmla="*/ 391775 w 1537011"/>
                  <a:gd name="connsiteY14" fmla="*/ 2352600 h 2475850"/>
                  <a:gd name="connsiteX15" fmla="*/ 470472 w 1537011"/>
                  <a:gd name="connsiteY15" fmla="*/ 2270192 h 2475850"/>
                  <a:gd name="connsiteX16" fmla="*/ 460819 w 1537011"/>
                  <a:gd name="connsiteY16" fmla="*/ 2117997 h 2475850"/>
                  <a:gd name="connsiteX17" fmla="*/ 417759 w 1537011"/>
                  <a:gd name="connsiteY17" fmla="*/ 2125420 h 2475850"/>
                  <a:gd name="connsiteX18" fmla="*/ 390290 w 1537011"/>
                  <a:gd name="connsiteY18" fmla="*/ 2156602 h 2475850"/>
                  <a:gd name="connsiteX19" fmla="*/ 414047 w 1537011"/>
                  <a:gd name="connsiteY19" fmla="*/ 2190753 h 2475850"/>
                  <a:gd name="connsiteX20" fmla="*/ 458592 w 1537011"/>
                  <a:gd name="connsiteY20" fmla="*/ 2201147 h 2475850"/>
                  <a:gd name="connsiteX21" fmla="*/ 763724 w 1537011"/>
                  <a:gd name="connsiteY21" fmla="*/ 2210798 h 2475850"/>
                  <a:gd name="connsiteX22" fmla="*/ 1054751 w 1537011"/>
                  <a:gd name="connsiteY22" fmla="*/ 2220450 h 2475850"/>
                  <a:gd name="connsiteX23" fmla="*/ 1106721 w 1537011"/>
                  <a:gd name="connsiteY23" fmla="*/ 2215253 h 2475850"/>
                  <a:gd name="connsiteX24" fmla="*/ 1136417 w 1537011"/>
                  <a:gd name="connsiteY24" fmla="*/ 2182586 h 2475850"/>
                  <a:gd name="connsiteX25" fmla="*/ 1110433 w 1537011"/>
                  <a:gd name="connsiteY25" fmla="*/ 2146950 h 2475850"/>
                  <a:gd name="connsiteX26" fmla="*/ 1045100 w 1537011"/>
                  <a:gd name="connsiteY26" fmla="*/ 2136557 h 2475850"/>
                  <a:gd name="connsiteX27" fmla="*/ 460819 w 1537011"/>
                  <a:gd name="connsiteY27" fmla="*/ 2117997 h 2475850"/>
                  <a:gd name="connsiteX28" fmla="*/ 425926 w 1537011"/>
                  <a:gd name="connsiteY28" fmla="*/ 2063800 h 2475850"/>
                  <a:gd name="connsiteX29" fmla="*/ 465274 w 1537011"/>
                  <a:gd name="connsiteY29" fmla="*/ 2065285 h 2475850"/>
                  <a:gd name="connsiteX30" fmla="*/ 506849 w 1537011"/>
                  <a:gd name="connsiteY30" fmla="*/ 2066770 h 2475850"/>
                  <a:gd name="connsiteX31" fmla="*/ 526151 w 1537011"/>
                  <a:gd name="connsiteY31" fmla="*/ 2066770 h 2475850"/>
                  <a:gd name="connsiteX32" fmla="*/ 1096326 w 1537011"/>
                  <a:gd name="connsiteY32" fmla="*/ 2083845 h 2475850"/>
                  <a:gd name="connsiteX33" fmla="*/ 1137159 w 1537011"/>
                  <a:gd name="connsiteY33" fmla="*/ 2097209 h 2475850"/>
                  <a:gd name="connsiteX34" fmla="*/ 1192840 w 1537011"/>
                  <a:gd name="connsiteY34" fmla="*/ 2187041 h 2475850"/>
                  <a:gd name="connsiteX35" fmla="*/ 1128251 w 1537011"/>
                  <a:gd name="connsiteY35" fmla="*/ 2267964 h 2475850"/>
                  <a:gd name="connsiteX36" fmla="*/ 1097811 w 1537011"/>
                  <a:gd name="connsiteY36" fmla="*/ 2276131 h 2475850"/>
                  <a:gd name="connsiteX37" fmla="*/ 443001 w 1537011"/>
                  <a:gd name="connsiteY37" fmla="*/ 2256828 h 2475850"/>
                  <a:gd name="connsiteX38" fmla="*/ 338320 w 1537011"/>
                  <a:gd name="connsiteY38" fmla="*/ 2126163 h 2475850"/>
                  <a:gd name="connsiteX39" fmla="*/ 425926 w 1537011"/>
                  <a:gd name="connsiteY39" fmla="*/ 2063800 h 2475850"/>
                  <a:gd name="connsiteX40" fmla="*/ 446713 w 1537011"/>
                  <a:gd name="connsiteY40" fmla="*/ 1916802 h 2475850"/>
                  <a:gd name="connsiteX41" fmla="*/ 390289 w 1537011"/>
                  <a:gd name="connsiteY41" fmla="*/ 1927939 h 2475850"/>
                  <a:gd name="connsiteX42" fmla="*/ 388062 w 1537011"/>
                  <a:gd name="connsiteY42" fmla="*/ 1982877 h 2475850"/>
                  <a:gd name="connsiteX43" fmla="*/ 440773 w 1537011"/>
                  <a:gd name="connsiteY43" fmla="*/ 1996983 h 2475850"/>
                  <a:gd name="connsiteX44" fmla="*/ 1098555 w 1537011"/>
                  <a:gd name="connsiteY44" fmla="*/ 2018513 h 2475850"/>
                  <a:gd name="connsiteX45" fmla="*/ 1149038 w 1537011"/>
                  <a:gd name="connsiteY45" fmla="*/ 2008119 h 2475850"/>
                  <a:gd name="connsiteX46" fmla="*/ 1151266 w 1537011"/>
                  <a:gd name="connsiteY46" fmla="*/ 1952438 h 2475850"/>
                  <a:gd name="connsiteX47" fmla="*/ 1098555 w 1537011"/>
                  <a:gd name="connsiteY47" fmla="*/ 1937590 h 2475850"/>
                  <a:gd name="connsiteX48" fmla="*/ 446713 w 1537011"/>
                  <a:gd name="connsiteY48" fmla="*/ 1916802 h 2475850"/>
                  <a:gd name="connsiteX49" fmla="*/ 523923 w 1537011"/>
                  <a:gd name="connsiteY49" fmla="*/ 192914 h 2475850"/>
                  <a:gd name="connsiteX50" fmla="*/ 408107 w 1537011"/>
                  <a:gd name="connsiteY50" fmla="*/ 273095 h 2475850"/>
                  <a:gd name="connsiteX51" fmla="*/ 183898 w 1537011"/>
                  <a:gd name="connsiteY51" fmla="*/ 552985 h 2475850"/>
                  <a:gd name="connsiteX52" fmla="*/ 150488 w 1537011"/>
                  <a:gd name="connsiteY52" fmla="*/ 820997 h 2475850"/>
                  <a:gd name="connsiteX53" fmla="*/ 244033 w 1537011"/>
                  <a:gd name="connsiteY53" fmla="*/ 1149145 h 2475850"/>
                  <a:gd name="connsiteX54" fmla="*/ 242548 w 1537011"/>
                  <a:gd name="connsiteY54" fmla="*/ 1156569 h 2475850"/>
                  <a:gd name="connsiteX55" fmla="*/ 154200 w 1537011"/>
                  <a:gd name="connsiteY55" fmla="*/ 950920 h 2475850"/>
                  <a:gd name="connsiteX56" fmla="*/ 131186 w 1537011"/>
                  <a:gd name="connsiteY56" fmla="*/ 648757 h 2475850"/>
                  <a:gd name="connsiteX57" fmla="*/ 215821 w 1537011"/>
                  <a:gd name="connsiteY57" fmla="*/ 443851 h 2475850"/>
                  <a:gd name="connsiteX58" fmla="*/ 500165 w 1537011"/>
                  <a:gd name="connsiteY58" fmla="*/ 201081 h 2475850"/>
                  <a:gd name="connsiteX59" fmla="*/ 523923 w 1537011"/>
                  <a:gd name="connsiteY59" fmla="*/ 192914 h 2475850"/>
                  <a:gd name="connsiteX60" fmla="*/ 800630 w 1537011"/>
                  <a:gd name="connsiteY60" fmla="*/ 46764 h 2475850"/>
                  <a:gd name="connsiteX61" fmla="*/ 713588 w 1537011"/>
                  <a:gd name="connsiteY61" fmla="*/ 47343 h 2475850"/>
                  <a:gd name="connsiteX62" fmla="*/ 595938 w 1537011"/>
                  <a:gd name="connsiteY62" fmla="*/ 67446 h 2475850"/>
                  <a:gd name="connsiteX63" fmla="*/ 175732 w 1537011"/>
                  <a:gd name="connsiteY63" fmla="*/ 344366 h 2475850"/>
                  <a:gd name="connsiteX64" fmla="*/ 49521 w 1537011"/>
                  <a:gd name="connsiteY64" fmla="*/ 655438 h 2475850"/>
                  <a:gd name="connsiteX65" fmla="*/ 137126 w 1537011"/>
                  <a:gd name="connsiteY65" fmla="*/ 1109796 h 2475850"/>
                  <a:gd name="connsiteX66" fmla="*/ 310109 w 1537011"/>
                  <a:gd name="connsiteY66" fmla="*/ 1387460 h 2475850"/>
                  <a:gd name="connsiteX67" fmla="*/ 440773 w 1537011"/>
                  <a:gd name="connsiteY67" fmla="*/ 1695562 h 2475850"/>
                  <a:gd name="connsiteX68" fmla="*/ 460819 w 1537011"/>
                  <a:gd name="connsiteY68" fmla="*/ 1792076 h 2475850"/>
                  <a:gd name="connsiteX69" fmla="*/ 492743 w 1537011"/>
                  <a:gd name="connsiteY69" fmla="*/ 1817318 h 2475850"/>
                  <a:gd name="connsiteX70" fmla="*/ 1065146 w 1537011"/>
                  <a:gd name="connsiteY70" fmla="*/ 1836621 h 2475850"/>
                  <a:gd name="connsiteX71" fmla="*/ 1089645 w 1537011"/>
                  <a:gd name="connsiteY71" fmla="*/ 1818803 h 2475850"/>
                  <a:gd name="connsiteX72" fmla="*/ 1116372 w 1537011"/>
                  <a:gd name="connsiteY72" fmla="*/ 1688138 h 2475850"/>
                  <a:gd name="connsiteX73" fmla="*/ 1268567 w 1537011"/>
                  <a:gd name="connsiteY73" fmla="*/ 1319900 h 2475850"/>
                  <a:gd name="connsiteX74" fmla="*/ 1376960 w 1537011"/>
                  <a:gd name="connsiteY74" fmla="*/ 1166220 h 2475850"/>
                  <a:gd name="connsiteX75" fmla="*/ 1468276 w 1537011"/>
                  <a:gd name="connsiteY75" fmla="*/ 916026 h 2475850"/>
                  <a:gd name="connsiteX76" fmla="*/ 1468276 w 1537011"/>
                  <a:gd name="connsiteY76" fmla="*/ 599015 h 2475850"/>
                  <a:gd name="connsiteX77" fmla="*/ 1056236 w 1537011"/>
                  <a:gd name="connsiteY77" fmla="*/ 110506 h 2475850"/>
                  <a:gd name="connsiteX78" fmla="*/ 800630 w 1537011"/>
                  <a:gd name="connsiteY78" fmla="*/ 46764 h 2475850"/>
                  <a:gd name="connsiteX79" fmla="*/ 794163 w 1537011"/>
                  <a:gd name="connsiteY79" fmla="*/ 814 h 2475850"/>
                  <a:gd name="connsiteX80" fmla="*/ 1036191 w 1537011"/>
                  <a:gd name="connsiteY80" fmla="*/ 52598 h 2475850"/>
                  <a:gd name="connsiteX81" fmla="*/ 1503912 w 1537011"/>
                  <a:gd name="connsiteY81" fmla="*/ 551500 h 2475850"/>
                  <a:gd name="connsiteX82" fmla="*/ 1518761 w 1537011"/>
                  <a:gd name="connsiteY82" fmla="*/ 910830 h 2475850"/>
                  <a:gd name="connsiteX83" fmla="*/ 1377702 w 1537011"/>
                  <a:gd name="connsiteY83" fmla="*/ 1250855 h 2475850"/>
                  <a:gd name="connsiteX84" fmla="*/ 1264855 w 1537011"/>
                  <a:gd name="connsiteY84" fmla="*/ 1406020 h 2475850"/>
                  <a:gd name="connsiteX85" fmla="*/ 1163144 w 1537011"/>
                  <a:gd name="connsiteY85" fmla="*/ 1694078 h 2475850"/>
                  <a:gd name="connsiteX86" fmla="*/ 1115630 w 1537011"/>
                  <a:gd name="connsiteY86" fmla="*/ 1876711 h 2475850"/>
                  <a:gd name="connsiteX87" fmla="*/ 1149781 w 1537011"/>
                  <a:gd name="connsiteY87" fmla="*/ 1887848 h 2475850"/>
                  <a:gd name="connsiteX88" fmla="*/ 1229961 w 1537011"/>
                  <a:gd name="connsiteY88" fmla="*/ 1991044 h 2475850"/>
                  <a:gd name="connsiteX89" fmla="*/ 1126023 w 1537011"/>
                  <a:gd name="connsiteY89" fmla="*/ 2077164 h 2475850"/>
                  <a:gd name="connsiteX90" fmla="*/ 1100038 w 1537011"/>
                  <a:gd name="connsiteY90" fmla="*/ 2077906 h 2475850"/>
                  <a:gd name="connsiteX91" fmla="*/ 423698 w 1537011"/>
                  <a:gd name="connsiteY91" fmla="*/ 2054891 h 2475850"/>
                  <a:gd name="connsiteX92" fmla="*/ 368017 w 1537011"/>
                  <a:gd name="connsiteY92" fmla="*/ 2039300 h 2475850"/>
                  <a:gd name="connsiteX93" fmla="*/ 311594 w 1537011"/>
                  <a:gd name="connsiteY93" fmla="*/ 1951695 h 2475850"/>
                  <a:gd name="connsiteX94" fmla="*/ 382123 w 1537011"/>
                  <a:gd name="connsiteY94" fmla="*/ 1867803 h 2475850"/>
                  <a:gd name="connsiteX95" fmla="*/ 434092 w 1537011"/>
                  <a:gd name="connsiteY95" fmla="*/ 1854439 h 2475850"/>
                  <a:gd name="connsiteX96" fmla="*/ 387320 w 1537011"/>
                  <a:gd name="connsiteY96" fmla="*/ 1655472 h 2475850"/>
                  <a:gd name="connsiteX97" fmla="*/ 301199 w 1537011"/>
                  <a:gd name="connsiteY97" fmla="*/ 1459474 h 2475850"/>
                  <a:gd name="connsiteX98" fmla="*/ 137869 w 1537011"/>
                  <a:gd name="connsiteY98" fmla="*/ 1212992 h 2475850"/>
                  <a:gd name="connsiteX99" fmla="*/ 2748 w 1537011"/>
                  <a:gd name="connsiteY99" fmla="*/ 664348 h 2475850"/>
                  <a:gd name="connsiteX100" fmla="*/ 145292 w 1537011"/>
                  <a:gd name="connsiteY100" fmla="*/ 308730 h 2475850"/>
                  <a:gd name="connsiteX101" fmla="*/ 549909 w 1537011"/>
                  <a:gd name="connsiteY101" fmla="*/ 32552 h 2475850"/>
                  <a:gd name="connsiteX102" fmla="*/ 794163 w 1537011"/>
                  <a:gd name="connsiteY102" fmla="*/ 814 h 247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537011" h="2475850">
                    <a:moveTo>
                      <a:pt x="503138" y="2319191"/>
                    </a:moveTo>
                    <a:cubicBezTo>
                      <a:pt x="466017" y="2317706"/>
                      <a:pt x="444487" y="2334039"/>
                      <a:pt x="443744" y="2360024"/>
                    </a:cubicBezTo>
                    <a:cubicBezTo>
                      <a:pt x="443744" y="2385266"/>
                      <a:pt x="466017" y="2402342"/>
                      <a:pt x="501653" y="2403827"/>
                    </a:cubicBezTo>
                    <a:lnTo>
                      <a:pt x="1051782" y="2420160"/>
                    </a:lnTo>
                    <a:cubicBezTo>
                      <a:pt x="1074055" y="2418675"/>
                      <a:pt x="1094100" y="2407539"/>
                      <a:pt x="1097070" y="2383040"/>
                    </a:cubicBezTo>
                    <a:cubicBezTo>
                      <a:pt x="1099297" y="2357797"/>
                      <a:pt x="1080737" y="2345176"/>
                      <a:pt x="1058465" y="2339237"/>
                    </a:cubicBezTo>
                    <a:cubicBezTo>
                      <a:pt x="1047329" y="2336267"/>
                      <a:pt x="618212" y="2322161"/>
                      <a:pt x="503138" y="2319191"/>
                    </a:cubicBezTo>
                    <a:close/>
                    <a:moveTo>
                      <a:pt x="470472" y="2270192"/>
                    </a:moveTo>
                    <a:cubicBezTo>
                      <a:pt x="489032" y="2270192"/>
                      <a:pt x="506850" y="2269450"/>
                      <a:pt x="525411" y="2270192"/>
                    </a:cubicBezTo>
                    <a:lnTo>
                      <a:pt x="1067374" y="2287268"/>
                    </a:lnTo>
                    <a:cubicBezTo>
                      <a:pt x="1120828" y="2297661"/>
                      <a:pt x="1155721" y="2339237"/>
                      <a:pt x="1152751" y="2388236"/>
                    </a:cubicBezTo>
                    <a:cubicBezTo>
                      <a:pt x="1149782" y="2435751"/>
                      <a:pt x="1106721" y="2476583"/>
                      <a:pt x="1054010" y="2475841"/>
                    </a:cubicBezTo>
                    <a:lnTo>
                      <a:pt x="500911" y="2459508"/>
                    </a:lnTo>
                    <a:cubicBezTo>
                      <a:pt x="468245" y="2456662"/>
                      <a:pt x="464532" y="2455053"/>
                      <a:pt x="447457" y="2446887"/>
                    </a:cubicBezTo>
                    <a:cubicBezTo>
                      <a:pt x="410336" y="2428327"/>
                      <a:pt x="385837" y="2388978"/>
                      <a:pt x="391775" y="2352600"/>
                    </a:cubicBezTo>
                    <a:cubicBezTo>
                      <a:pt x="398457" y="2308055"/>
                      <a:pt x="425926" y="2280586"/>
                      <a:pt x="470472" y="2270192"/>
                    </a:cubicBezTo>
                    <a:close/>
                    <a:moveTo>
                      <a:pt x="460819" y="2117997"/>
                    </a:moveTo>
                    <a:cubicBezTo>
                      <a:pt x="445229" y="2117997"/>
                      <a:pt x="431123" y="2119481"/>
                      <a:pt x="417759" y="2125420"/>
                    </a:cubicBezTo>
                    <a:cubicBezTo>
                      <a:pt x="404395" y="2131360"/>
                      <a:pt x="391774" y="2140269"/>
                      <a:pt x="390290" y="2156602"/>
                    </a:cubicBezTo>
                    <a:cubicBezTo>
                      <a:pt x="388805" y="2173678"/>
                      <a:pt x="401425" y="2183329"/>
                      <a:pt x="414047" y="2190753"/>
                    </a:cubicBezTo>
                    <a:cubicBezTo>
                      <a:pt x="427411" y="2198919"/>
                      <a:pt x="443001" y="2201147"/>
                      <a:pt x="458592" y="2201147"/>
                    </a:cubicBezTo>
                    <a:lnTo>
                      <a:pt x="763724" y="2210798"/>
                    </a:lnTo>
                    <a:lnTo>
                      <a:pt x="1054751" y="2220450"/>
                    </a:lnTo>
                    <a:cubicBezTo>
                      <a:pt x="1072569" y="2221192"/>
                      <a:pt x="1090387" y="2221935"/>
                      <a:pt x="1106721" y="2215253"/>
                    </a:cubicBezTo>
                    <a:cubicBezTo>
                      <a:pt x="1121569" y="2209314"/>
                      <a:pt x="1134932" y="2201147"/>
                      <a:pt x="1136417" y="2182586"/>
                    </a:cubicBezTo>
                    <a:cubicBezTo>
                      <a:pt x="1137159" y="2163283"/>
                      <a:pt x="1124538" y="2154375"/>
                      <a:pt x="1110433" y="2146950"/>
                    </a:cubicBezTo>
                    <a:cubicBezTo>
                      <a:pt x="1090387" y="2136557"/>
                      <a:pt x="1067372" y="2137299"/>
                      <a:pt x="1045100" y="2136557"/>
                    </a:cubicBezTo>
                    <a:lnTo>
                      <a:pt x="460819" y="2117997"/>
                    </a:lnTo>
                    <a:close/>
                    <a:moveTo>
                      <a:pt x="425926" y="2063800"/>
                    </a:moveTo>
                    <a:cubicBezTo>
                      <a:pt x="438546" y="2064543"/>
                      <a:pt x="451910" y="2064543"/>
                      <a:pt x="465274" y="2065285"/>
                    </a:cubicBezTo>
                    <a:cubicBezTo>
                      <a:pt x="479379" y="2066770"/>
                      <a:pt x="493485" y="2066770"/>
                      <a:pt x="506849" y="2066770"/>
                    </a:cubicBezTo>
                    <a:lnTo>
                      <a:pt x="526151" y="2066770"/>
                    </a:lnTo>
                    <a:lnTo>
                      <a:pt x="1096326" y="2083845"/>
                    </a:lnTo>
                    <a:cubicBezTo>
                      <a:pt x="1109690" y="2090528"/>
                      <a:pt x="1123796" y="2089785"/>
                      <a:pt x="1137159" y="2097209"/>
                    </a:cubicBezTo>
                    <a:cubicBezTo>
                      <a:pt x="1172795" y="2117254"/>
                      <a:pt x="1195810" y="2143981"/>
                      <a:pt x="1192840" y="2187041"/>
                    </a:cubicBezTo>
                    <a:cubicBezTo>
                      <a:pt x="1190613" y="2229358"/>
                      <a:pt x="1164628" y="2253116"/>
                      <a:pt x="1128251" y="2267964"/>
                    </a:cubicBezTo>
                    <a:cubicBezTo>
                      <a:pt x="1118599" y="2272419"/>
                      <a:pt x="1108205" y="2273904"/>
                      <a:pt x="1097811" y="2276131"/>
                    </a:cubicBezTo>
                    <a:cubicBezTo>
                      <a:pt x="1078508" y="2276131"/>
                      <a:pt x="492000" y="2253116"/>
                      <a:pt x="443001" y="2256828"/>
                    </a:cubicBezTo>
                    <a:cubicBezTo>
                      <a:pt x="366532" y="2253858"/>
                      <a:pt x="313078" y="2187784"/>
                      <a:pt x="338320" y="2126163"/>
                    </a:cubicBezTo>
                    <a:cubicBezTo>
                      <a:pt x="353911" y="2088299"/>
                      <a:pt x="386577" y="2070482"/>
                      <a:pt x="425926" y="2063800"/>
                    </a:cubicBezTo>
                    <a:close/>
                    <a:moveTo>
                      <a:pt x="446713" y="1916802"/>
                    </a:moveTo>
                    <a:cubicBezTo>
                      <a:pt x="426668" y="1916059"/>
                      <a:pt x="407365" y="1919029"/>
                      <a:pt x="390289" y="1927939"/>
                    </a:cubicBezTo>
                    <a:cubicBezTo>
                      <a:pt x="364305" y="1941302"/>
                      <a:pt x="363563" y="1966543"/>
                      <a:pt x="388062" y="1982877"/>
                    </a:cubicBezTo>
                    <a:cubicBezTo>
                      <a:pt x="404395" y="1992528"/>
                      <a:pt x="421471" y="1996241"/>
                      <a:pt x="440773" y="1996983"/>
                    </a:cubicBezTo>
                    <a:lnTo>
                      <a:pt x="1098555" y="2018513"/>
                    </a:lnTo>
                    <a:cubicBezTo>
                      <a:pt x="1116372" y="2019255"/>
                      <a:pt x="1133448" y="2017029"/>
                      <a:pt x="1149038" y="2008119"/>
                    </a:cubicBezTo>
                    <a:cubicBezTo>
                      <a:pt x="1176507" y="1993271"/>
                      <a:pt x="1177992" y="1969513"/>
                      <a:pt x="1151266" y="1952438"/>
                    </a:cubicBezTo>
                    <a:cubicBezTo>
                      <a:pt x="1135674" y="1942787"/>
                      <a:pt x="1117115" y="1938332"/>
                      <a:pt x="1098555" y="1937590"/>
                    </a:cubicBezTo>
                    <a:lnTo>
                      <a:pt x="446713" y="1916802"/>
                    </a:lnTo>
                    <a:close/>
                    <a:moveTo>
                      <a:pt x="523923" y="192914"/>
                    </a:moveTo>
                    <a:cubicBezTo>
                      <a:pt x="480864" y="222610"/>
                      <a:pt x="443743" y="246368"/>
                      <a:pt x="408107" y="273095"/>
                    </a:cubicBezTo>
                    <a:cubicBezTo>
                      <a:pt x="311592" y="348079"/>
                      <a:pt x="229927" y="436426"/>
                      <a:pt x="183898" y="552985"/>
                    </a:cubicBezTo>
                    <a:cubicBezTo>
                      <a:pt x="149004" y="639105"/>
                      <a:pt x="140095" y="728938"/>
                      <a:pt x="150488" y="820997"/>
                    </a:cubicBezTo>
                    <a:cubicBezTo>
                      <a:pt x="163110" y="935329"/>
                      <a:pt x="194291" y="1044464"/>
                      <a:pt x="244033" y="1149145"/>
                    </a:cubicBezTo>
                    <a:cubicBezTo>
                      <a:pt x="244775" y="1149887"/>
                      <a:pt x="243290" y="1152114"/>
                      <a:pt x="242548" y="1156569"/>
                    </a:cubicBezTo>
                    <a:cubicBezTo>
                      <a:pt x="201715" y="1091237"/>
                      <a:pt x="174988" y="1022191"/>
                      <a:pt x="154200" y="950920"/>
                    </a:cubicBezTo>
                    <a:cubicBezTo>
                      <a:pt x="125989" y="852179"/>
                      <a:pt x="115595" y="751210"/>
                      <a:pt x="131186" y="648757"/>
                    </a:cubicBezTo>
                    <a:cubicBezTo>
                      <a:pt x="142322" y="573773"/>
                      <a:pt x="173503" y="506213"/>
                      <a:pt x="215821" y="443851"/>
                    </a:cubicBezTo>
                    <a:cubicBezTo>
                      <a:pt x="288578" y="336943"/>
                      <a:pt x="387319" y="260474"/>
                      <a:pt x="500165" y="201081"/>
                    </a:cubicBezTo>
                    <a:cubicBezTo>
                      <a:pt x="505363" y="198111"/>
                      <a:pt x="510560" y="197369"/>
                      <a:pt x="523923" y="192914"/>
                    </a:cubicBezTo>
                    <a:close/>
                    <a:moveTo>
                      <a:pt x="800630" y="46764"/>
                    </a:moveTo>
                    <a:cubicBezTo>
                      <a:pt x="771780" y="44996"/>
                      <a:pt x="742769" y="45142"/>
                      <a:pt x="713588" y="47343"/>
                    </a:cubicBezTo>
                    <a:cubicBezTo>
                      <a:pt x="674681" y="50278"/>
                      <a:pt x="635472" y="56866"/>
                      <a:pt x="595938" y="67446"/>
                    </a:cubicBezTo>
                    <a:cubicBezTo>
                      <a:pt x="425183" y="112734"/>
                      <a:pt x="287836" y="210732"/>
                      <a:pt x="175732" y="344366"/>
                    </a:cubicBezTo>
                    <a:cubicBezTo>
                      <a:pt x="100748" y="434199"/>
                      <a:pt x="62142" y="540364"/>
                      <a:pt x="49521" y="655438"/>
                    </a:cubicBezTo>
                    <a:cubicBezTo>
                      <a:pt x="32446" y="815058"/>
                      <a:pt x="71793" y="965026"/>
                      <a:pt x="137126" y="1109796"/>
                    </a:cubicBezTo>
                    <a:cubicBezTo>
                      <a:pt x="182413" y="1210023"/>
                      <a:pt x="249230" y="1296886"/>
                      <a:pt x="310109" y="1387460"/>
                    </a:cubicBezTo>
                    <a:cubicBezTo>
                      <a:pt x="373956" y="1482489"/>
                      <a:pt x="427410" y="1581972"/>
                      <a:pt x="440773" y="1695562"/>
                    </a:cubicBezTo>
                    <a:cubicBezTo>
                      <a:pt x="445228" y="1727486"/>
                      <a:pt x="454138" y="1759410"/>
                      <a:pt x="460819" y="1792076"/>
                    </a:cubicBezTo>
                    <a:cubicBezTo>
                      <a:pt x="464531" y="1810636"/>
                      <a:pt x="462764" y="1817754"/>
                      <a:pt x="492743" y="1817318"/>
                    </a:cubicBezTo>
                    <a:cubicBezTo>
                      <a:pt x="593727" y="1815849"/>
                      <a:pt x="965662" y="1836373"/>
                      <a:pt x="1065146" y="1836621"/>
                    </a:cubicBezTo>
                    <a:cubicBezTo>
                      <a:pt x="1079251" y="1838106"/>
                      <a:pt x="1085190" y="1832167"/>
                      <a:pt x="1089645" y="1818803"/>
                    </a:cubicBezTo>
                    <a:cubicBezTo>
                      <a:pt x="1103008" y="1776485"/>
                      <a:pt x="1111175" y="1731941"/>
                      <a:pt x="1116372" y="1688138"/>
                    </a:cubicBezTo>
                    <a:cubicBezTo>
                      <a:pt x="1132705" y="1550791"/>
                      <a:pt x="1179477" y="1427550"/>
                      <a:pt x="1268567" y="1319900"/>
                    </a:cubicBezTo>
                    <a:cubicBezTo>
                      <a:pt x="1307915" y="1271643"/>
                      <a:pt x="1343551" y="1219674"/>
                      <a:pt x="1376960" y="1166220"/>
                    </a:cubicBezTo>
                    <a:cubicBezTo>
                      <a:pt x="1425217" y="1089752"/>
                      <a:pt x="1448232" y="1002889"/>
                      <a:pt x="1468276" y="916026"/>
                    </a:cubicBezTo>
                    <a:cubicBezTo>
                      <a:pt x="1493519" y="809861"/>
                      <a:pt x="1500201" y="703696"/>
                      <a:pt x="1468276" y="599015"/>
                    </a:cubicBezTo>
                    <a:cubicBezTo>
                      <a:pt x="1401459" y="377775"/>
                      <a:pt x="1275248" y="204792"/>
                      <a:pt x="1056236" y="110506"/>
                    </a:cubicBezTo>
                    <a:cubicBezTo>
                      <a:pt x="972297" y="74592"/>
                      <a:pt x="887183" y="52067"/>
                      <a:pt x="800630" y="46764"/>
                    </a:cubicBezTo>
                    <a:close/>
                    <a:moveTo>
                      <a:pt x="794163" y="814"/>
                    </a:moveTo>
                    <a:cubicBezTo>
                      <a:pt x="875086" y="4712"/>
                      <a:pt x="955638" y="22530"/>
                      <a:pt x="1036191" y="52598"/>
                    </a:cubicBezTo>
                    <a:cubicBezTo>
                      <a:pt x="1275248" y="140945"/>
                      <a:pt x="1421504" y="317640"/>
                      <a:pt x="1503912" y="551500"/>
                    </a:cubicBezTo>
                    <a:cubicBezTo>
                      <a:pt x="1544745" y="668802"/>
                      <a:pt x="1545488" y="789816"/>
                      <a:pt x="1518761" y="910830"/>
                    </a:cubicBezTo>
                    <a:cubicBezTo>
                      <a:pt x="1492034" y="1032586"/>
                      <a:pt x="1457140" y="1149887"/>
                      <a:pt x="1377702" y="1250855"/>
                    </a:cubicBezTo>
                    <a:cubicBezTo>
                      <a:pt x="1337612" y="1300597"/>
                      <a:pt x="1301233" y="1354051"/>
                      <a:pt x="1264855" y="1406020"/>
                    </a:cubicBezTo>
                    <a:cubicBezTo>
                      <a:pt x="1203977" y="1492140"/>
                      <a:pt x="1177250" y="1590882"/>
                      <a:pt x="1163144" y="1694078"/>
                    </a:cubicBezTo>
                    <a:cubicBezTo>
                      <a:pt x="1154235" y="1756440"/>
                      <a:pt x="1146811" y="1819546"/>
                      <a:pt x="1115630" y="1876711"/>
                    </a:cubicBezTo>
                    <a:cubicBezTo>
                      <a:pt x="1125281" y="1884878"/>
                      <a:pt x="1138644" y="1884136"/>
                      <a:pt x="1149781" y="1887848"/>
                    </a:cubicBezTo>
                    <a:cubicBezTo>
                      <a:pt x="1203235" y="1904923"/>
                      <a:pt x="1235158" y="1945757"/>
                      <a:pt x="1229961" y="1991044"/>
                    </a:cubicBezTo>
                    <a:cubicBezTo>
                      <a:pt x="1224022" y="2034846"/>
                      <a:pt x="1177992" y="2073451"/>
                      <a:pt x="1126023" y="2077164"/>
                    </a:cubicBezTo>
                    <a:cubicBezTo>
                      <a:pt x="1117857" y="2077906"/>
                      <a:pt x="1108948" y="2077906"/>
                      <a:pt x="1100038" y="2077906"/>
                    </a:cubicBezTo>
                    <a:cubicBezTo>
                      <a:pt x="1038418" y="2074936"/>
                      <a:pt x="496455" y="2056376"/>
                      <a:pt x="423698" y="2054891"/>
                    </a:cubicBezTo>
                    <a:cubicBezTo>
                      <a:pt x="403653" y="2055633"/>
                      <a:pt x="385093" y="2048210"/>
                      <a:pt x="368017" y="2039300"/>
                    </a:cubicBezTo>
                    <a:cubicBezTo>
                      <a:pt x="333866" y="2020740"/>
                      <a:pt x="309366" y="1994013"/>
                      <a:pt x="311594" y="1951695"/>
                    </a:cubicBezTo>
                    <a:cubicBezTo>
                      <a:pt x="314565" y="1907151"/>
                      <a:pt x="344260" y="1882651"/>
                      <a:pt x="382123" y="1867803"/>
                    </a:cubicBezTo>
                    <a:cubicBezTo>
                      <a:pt x="397714" y="1861121"/>
                      <a:pt x="415532" y="1858893"/>
                      <a:pt x="434092" y="1854439"/>
                    </a:cubicBezTo>
                    <a:cubicBezTo>
                      <a:pt x="408107" y="1790591"/>
                      <a:pt x="400684" y="1722289"/>
                      <a:pt x="387320" y="1655472"/>
                    </a:cubicBezTo>
                    <a:cubicBezTo>
                      <a:pt x="372471" y="1584200"/>
                      <a:pt x="337578" y="1521837"/>
                      <a:pt x="301199" y="1459474"/>
                    </a:cubicBezTo>
                    <a:cubicBezTo>
                      <a:pt x="251458" y="1374096"/>
                      <a:pt x="185383" y="1299855"/>
                      <a:pt x="137869" y="1212992"/>
                    </a:cubicBezTo>
                    <a:cubicBezTo>
                      <a:pt x="44324" y="1041494"/>
                      <a:pt x="-13585" y="861830"/>
                      <a:pt x="2748" y="664348"/>
                    </a:cubicBezTo>
                    <a:cubicBezTo>
                      <a:pt x="13885" y="531456"/>
                      <a:pt x="57687" y="409699"/>
                      <a:pt x="145292" y="308730"/>
                    </a:cubicBezTo>
                    <a:cubicBezTo>
                      <a:pt x="254428" y="180293"/>
                      <a:pt x="387320" y="83779"/>
                      <a:pt x="549909" y="32552"/>
                    </a:cubicBezTo>
                    <a:cubicBezTo>
                      <a:pt x="631946" y="6939"/>
                      <a:pt x="713240" y="-3084"/>
                      <a:pt x="794163" y="814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A52C6A36-D333-43CE-895E-439C3FE8E802}"/>
                  </a:ext>
                </a:extLst>
              </p:cNvPr>
              <p:cNvSpPr/>
              <p:nvPr/>
            </p:nvSpPr>
            <p:spPr>
              <a:xfrm rot="787194">
                <a:off x="6310671" y="3399479"/>
                <a:ext cx="619080" cy="1140625"/>
              </a:xfrm>
              <a:custGeom>
                <a:avLst/>
                <a:gdLst>
                  <a:gd name="connsiteX0" fmla="*/ 48922 w 309288"/>
                  <a:gd name="connsiteY0" fmla="*/ 148695 h 569848"/>
                  <a:gd name="connsiteX1" fmla="*/ 25563 w 309288"/>
                  <a:gd name="connsiteY1" fmla="*/ 179627 h 569848"/>
                  <a:gd name="connsiteX2" fmla="*/ 116831 w 309288"/>
                  <a:gd name="connsiteY2" fmla="*/ 244426 h 569848"/>
                  <a:gd name="connsiteX3" fmla="*/ 156990 w 309288"/>
                  <a:gd name="connsiteY3" fmla="*/ 241689 h 569848"/>
                  <a:gd name="connsiteX4" fmla="*/ 164291 w 309288"/>
                  <a:gd name="connsiteY4" fmla="*/ 221610 h 569848"/>
                  <a:gd name="connsiteX5" fmla="*/ 65721 w 309288"/>
                  <a:gd name="connsiteY5" fmla="*/ 152245 h 569848"/>
                  <a:gd name="connsiteX6" fmla="*/ 48922 w 309288"/>
                  <a:gd name="connsiteY6" fmla="*/ 148695 h 569848"/>
                  <a:gd name="connsiteX7" fmla="*/ 221133 w 309288"/>
                  <a:gd name="connsiteY7" fmla="*/ 24056 h 569848"/>
                  <a:gd name="connsiteX8" fmla="*/ 171593 w 309288"/>
                  <a:gd name="connsiteY8" fmla="*/ 63716 h 569848"/>
                  <a:gd name="connsiteX9" fmla="*/ 204448 w 309288"/>
                  <a:gd name="connsiteY9" fmla="*/ 196054 h 569848"/>
                  <a:gd name="connsiteX10" fmla="*/ 237305 w 309288"/>
                  <a:gd name="connsiteY10" fmla="*/ 195141 h 569848"/>
                  <a:gd name="connsiteX11" fmla="*/ 279288 w 309288"/>
                  <a:gd name="connsiteY11" fmla="*/ 82881 h 569848"/>
                  <a:gd name="connsiteX12" fmla="*/ 243694 w 309288"/>
                  <a:gd name="connsiteY12" fmla="*/ 25382 h 569848"/>
                  <a:gd name="connsiteX13" fmla="*/ 221133 w 309288"/>
                  <a:gd name="connsiteY13" fmla="*/ 24056 h 569848"/>
                  <a:gd name="connsiteX14" fmla="*/ 242782 w 309288"/>
                  <a:gd name="connsiteY14" fmla="*/ 740 h 569848"/>
                  <a:gd name="connsiteX15" fmla="*/ 304844 w 309288"/>
                  <a:gd name="connsiteY15" fmla="*/ 97484 h 569848"/>
                  <a:gd name="connsiteX16" fmla="*/ 256470 w 309288"/>
                  <a:gd name="connsiteY16" fmla="*/ 214309 h 569848"/>
                  <a:gd name="connsiteX17" fmla="*/ 247615 w 309288"/>
                  <a:gd name="connsiteY17" fmla="*/ 229966 h 569848"/>
                  <a:gd name="connsiteX18" fmla="*/ 247717 w 309288"/>
                  <a:gd name="connsiteY18" fmla="*/ 230070 h 569848"/>
                  <a:gd name="connsiteX19" fmla="*/ 236496 w 309288"/>
                  <a:gd name="connsiteY19" fmla="*/ 257161 h 569848"/>
                  <a:gd name="connsiteX20" fmla="*/ 308494 w 309288"/>
                  <a:gd name="connsiteY20" fmla="*/ 539222 h 569848"/>
                  <a:gd name="connsiteX21" fmla="*/ 309288 w 309288"/>
                  <a:gd name="connsiteY21" fmla="*/ 560145 h 569848"/>
                  <a:gd name="connsiteX22" fmla="*/ 282919 w 309288"/>
                  <a:gd name="connsiteY22" fmla="*/ 569848 h 569848"/>
                  <a:gd name="connsiteX23" fmla="*/ 282211 w 309288"/>
                  <a:gd name="connsiteY23" fmla="*/ 531551 h 569848"/>
                  <a:gd name="connsiteX24" fmla="*/ 211751 w 309288"/>
                  <a:gd name="connsiteY24" fmla="*/ 278196 h 569848"/>
                  <a:gd name="connsiteX25" fmla="*/ 177068 w 309288"/>
                  <a:gd name="connsiteY25" fmla="*/ 264505 h 569848"/>
                  <a:gd name="connsiteX26" fmla="*/ 77586 w 309288"/>
                  <a:gd name="connsiteY26" fmla="*/ 271807 h 569848"/>
                  <a:gd name="connsiteX27" fmla="*/ 29442 w 309288"/>
                  <a:gd name="connsiteY27" fmla="*/ 253553 h 569848"/>
                  <a:gd name="connsiteX28" fmla="*/ 8046 w 309288"/>
                  <a:gd name="connsiteY28" fmla="*/ 220310 h 569848"/>
                  <a:gd name="connsiteX29" fmla="*/ 0 w 309288"/>
                  <a:gd name="connsiteY29" fmla="*/ 168083 h 569848"/>
                  <a:gd name="connsiteX30" fmla="*/ 19174 w 309288"/>
                  <a:gd name="connsiteY30" fmla="*/ 134904 h 569848"/>
                  <a:gd name="connsiteX31" fmla="*/ 89451 w 309288"/>
                  <a:gd name="connsiteY31" fmla="*/ 134904 h 569848"/>
                  <a:gd name="connsiteX32" fmla="*/ 159727 w 309288"/>
                  <a:gd name="connsiteY32" fmla="*/ 177801 h 569848"/>
                  <a:gd name="connsiteX33" fmla="*/ 140561 w 309288"/>
                  <a:gd name="connsiteY33" fmla="*/ 84708 h 569848"/>
                  <a:gd name="connsiteX34" fmla="*/ 242782 w 309288"/>
                  <a:gd name="connsiteY34" fmla="*/ 740 h 56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09288" h="569848">
                    <a:moveTo>
                      <a:pt x="48922" y="148695"/>
                    </a:moveTo>
                    <a:cubicBezTo>
                      <a:pt x="34462" y="148995"/>
                      <a:pt x="26932" y="160460"/>
                      <a:pt x="25563" y="179627"/>
                    </a:cubicBezTo>
                    <a:cubicBezTo>
                      <a:pt x="22824" y="223435"/>
                      <a:pt x="49293" y="244426"/>
                      <a:pt x="116831" y="244426"/>
                    </a:cubicBezTo>
                    <a:cubicBezTo>
                      <a:pt x="125959" y="243514"/>
                      <a:pt x="141474" y="243514"/>
                      <a:pt x="156990" y="241689"/>
                    </a:cubicBezTo>
                    <a:cubicBezTo>
                      <a:pt x="171593" y="239863"/>
                      <a:pt x="177068" y="232562"/>
                      <a:pt x="164291" y="221610"/>
                    </a:cubicBezTo>
                    <a:cubicBezTo>
                      <a:pt x="135085" y="193315"/>
                      <a:pt x="104053" y="166849"/>
                      <a:pt x="65721" y="152245"/>
                    </a:cubicBezTo>
                    <a:cubicBezTo>
                      <a:pt x="59332" y="149736"/>
                      <a:pt x="53742" y="148595"/>
                      <a:pt x="48922" y="148695"/>
                    </a:cubicBezTo>
                    <a:close/>
                    <a:moveTo>
                      <a:pt x="221133" y="24056"/>
                    </a:moveTo>
                    <a:cubicBezTo>
                      <a:pt x="198972" y="26752"/>
                      <a:pt x="179122" y="41127"/>
                      <a:pt x="171593" y="63716"/>
                    </a:cubicBezTo>
                    <a:cubicBezTo>
                      <a:pt x="153338" y="113913"/>
                      <a:pt x="174329" y="155897"/>
                      <a:pt x="204448" y="196054"/>
                    </a:cubicBezTo>
                    <a:cubicBezTo>
                      <a:pt x="216313" y="211571"/>
                      <a:pt x="226353" y="209745"/>
                      <a:pt x="237305" y="195141"/>
                    </a:cubicBezTo>
                    <a:cubicBezTo>
                      <a:pt x="262860" y="162285"/>
                      <a:pt x="275638" y="124866"/>
                      <a:pt x="279288" y="82881"/>
                    </a:cubicBezTo>
                    <a:cubicBezTo>
                      <a:pt x="278375" y="57327"/>
                      <a:pt x="274726" y="32685"/>
                      <a:pt x="243694" y="25382"/>
                    </a:cubicBezTo>
                    <a:cubicBezTo>
                      <a:pt x="236164" y="23557"/>
                      <a:pt x="228520" y="23158"/>
                      <a:pt x="221133" y="24056"/>
                    </a:cubicBezTo>
                    <a:close/>
                    <a:moveTo>
                      <a:pt x="242782" y="740"/>
                    </a:moveTo>
                    <a:cubicBezTo>
                      <a:pt x="284765" y="5304"/>
                      <a:pt x="311233" y="45461"/>
                      <a:pt x="304844" y="97484"/>
                    </a:cubicBezTo>
                    <a:cubicBezTo>
                      <a:pt x="300279" y="140381"/>
                      <a:pt x="284765" y="180539"/>
                      <a:pt x="256470" y="214309"/>
                    </a:cubicBezTo>
                    <a:cubicBezTo>
                      <a:pt x="252364" y="219784"/>
                      <a:pt x="245178" y="224233"/>
                      <a:pt x="247615" y="229966"/>
                    </a:cubicBezTo>
                    <a:cubicBezTo>
                      <a:pt x="247650" y="230000"/>
                      <a:pt x="247683" y="230036"/>
                      <a:pt x="247717" y="230070"/>
                    </a:cubicBezTo>
                    <a:lnTo>
                      <a:pt x="236496" y="257161"/>
                    </a:lnTo>
                    <a:cubicBezTo>
                      <a:pt x="273760" y="324965"/>
                      <a:pt x="306398" y="466198"/>
                      <a:pt x="308494" y="539222"/>
                    </a:cubicBezTo>
                    <a:lnTo>
                      <a:pt x="309288" y="560145"/>
                    </a:lnTo>
                    <a:lnTo>
                      <a:pt x="282919" y="569848"/>
                    </a:lnTo>
                    <a:lnTo>
                      <a:pt x="282211" y="531551"/>
                    </a:lnTo>
                    <a:cubicBezTo>
                      <a:pt x="275923" y="443506"/>
                      <a:pt x="254875" y="358284"/>
                      <a:pt x="211751" y="278196"/>
                    </a:cubicBezTo>
                    <a:cubicBezTo>
                      <a:pt x="204448" y="264505"/>
                      <a:pt x="195322" y="256291"/>
                      <a:pt x="177068" y="264505"/>
                    </a:cubicBezTo>
                    <a:cubicBezTo>
                      <a:pt x="145125" y="278196"/>
                      <a:pt x="110442" y="273633"/>
                      <a:pt x="77586" y="271807"/>
                    </a:cubicBezTo>
                    <a:cubicBezTo>
                      <a:pt x="59332" y="270895"/>
                      <a:pt x="42676" y="264278"/>
                      <a:pt x="29442" y="253553"/>
                    </a:cubicBezTo>
                    <a:lnTo>
                      <a:pt x="8046" y="220310"/>
                    </a:lnTo>
                    <a:lnTo>
                      <a:pt x="0" y="168083"/>
                    </a:lnTo>
                    <a:lnTo>
                      <a:pt x="19174" y="134904"/>
                    </a:lnTo>
                    <a:cubicBezTo>
                      <a:pt x="41077" y="115738"/>
                      <a:pt x="66633" y="122128"/>
                      <a:pt x="89451" y="134904"/>
                    </a:cubicBezTo>
                    <a:cubicBezTo>
                      <a:pt x="110442" y="145858"/>
                      <a:pt x="130521" y="159547"/>
                      <a:pt x="159727" y="177801"/>
                    </a:cubicBezTo>
                    <a:cubicBezTo>
                      <a:pt x="141474" y="141293"/>
                      <a:pt x="138735" y="113000"/>
                      <a:pt x="140561" y="84708"/>
                    </a:cubicBezTo>
                    <a:cubicBezTo>
                      <a:pt x="144212" y="29946"/>
                      <a:pt x="187108" y="-5647"/>
                      <a:pt x="242782" y="740"/>
                    </a:cubicBezTo>
                    <a:close/>
                  </a:path>
                </a:pathLst>
              </a:custGeom>
              <a:grpFill/>
              <a:ln w="800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2551A575-CE46-4FC7-ACB7-E213719B3DE1}"/>
                </a:ext>
              </a:extLst>
            </p:cNvPr>
            <p:cNvSpPr/>
            <p:nvPr/>
          </p:nvSpPr>
          <p:spPr>
            <a:xfrm>
              <a:off x="6246802" y="5800162"/>
              <a:ext cx="4218052" cy="427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144FE077-9047-432C-BEB1-50E024B26516}"/>
                </a:ext>
              </a:extLst>
            </p:cNvPr>
            <p:cNvSpPr/>
            <p:nvPr/>
          </p:nvSpPr>
          <p:spPr>
            <a:xfrm>
              <a:off x="8506633" y="5800162"/>
              <a:ext cx="4218052" cy="427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F7FF1415-15EB-420A-934A-25A430A68434}"/>
                </a:ext>
              </a:extLst>
            </p:cNvPr>
            <p:cNvSpPr/>
            <p:nvPr/>
          </p:nvSpPr>
          <p:spPr>
            <a:xfrm>
              <a:off x="3986973" y="5800162"/>
              <a:ext cx="4218052" cy="427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B0597AA1-20CC-4AB3-AE7E-6884F3BB81FC}"/>
                </a:ext>
              </a:extLst>
            </p:cNvPr>
            <p:cNvSpPr/>
            <p:nvPr/>
          </p:nvSpPr>
          <p:spPr>
            <a:xfrm>
              <a:off x="-532685" y="5800162"/>
              <a:ext cx="4218052" cy="427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CAC97750-58AE-4712-91DB-6BA8114A926C}"/>
                </a:ext>
              </a:extLst>
            </p:cNvPr>
            <p:cNvSpPr/>
            <p:nvPr/>
          </p:nvSpPr>
          <p:spPr>
            <a:xfrm>
              <a:off x="1727144" y="5800162"/>
              <a:ext cx="4218052" cy="4272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0281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1700829"/>
            <a:ext cx="644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 </a:t>
            </a:r>
            <a:r>
              <a:rPr lang="en-US" sz="2000" dirty="0" err="1" smtClean="0"/>
              <a:t>Memisahkan</a:t>
            </a:r>
            <a:r>
              <a:rPr lang="en-US" sz="2000" dirty="0" smtClean="0"/>
              <a:t> </a:t>
            </a:r>
            <a:r>
              <a:rPr lang="en-US" sz="2000" dirty="0" err="1" smtClean="0"/>
              <a:t>Saluran</a:t>
            </a:r>
            <a:r>
              <a:rPr lang="en-US" sz="2000" dirty="0" smtClean="0"/>
              <a:t> Air </a:t>
            </a:r>
            <a:r>
              <a:rPr lang="en-US" sz="2000" dirty="0" err="1" smtClean="0"/>
              <a:t>Limbah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Limpasan</a:t>
            </a:r>
            <a:r>
              <a:rPr lang="en-US" sz="2000" dirty="0" smtClean="0"/>
              <a:t> Air </a:t>
            </a:r>
            <a:r>
              <a:rPr lang="en-US" sz="2000" dirty="0" err="1" smtClean="0"/>
              <a:t>Hujan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595" t="20390" r="24482" b="32805"/>
          <a:stretch/>
        </p:blipFill>
        <p:spPr>
          <a:xfrm>
            <a:off x="733980" y="2387652"/>
            <a:ext cx="6261906" cy="3766131"/>
          </a:xfrm>
          <a:prstGeom prst="rect">
            <a:avLst/>
          </a:prstGeom>
        </p:spPr>
      </p:pic>
      <p:sp>
        <p:nvSpPr>
          <p:cNvPr id="15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1700829"/>
            <a:ext cx="644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3.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Saluran</a:t>
            </a:r>
            <a:r>
              <a:rPr lang="en-US" sz="2000" dirty="0" smtClean="0"/>
              <a:t> Air </a:t>
            </a:r>
            <a:r>
              <a:rPr lang="en-US" sz="2000" dirty="0" err="1" smtClean="0"/>
              <a:t>Limbah</a:t>
            </a:r>
            <a:r>
              <a:rPr lang="en-US" sz="2000" dirty="0" smtClean="0"/>
              <a:t> Yang </a:t>
            </a:r>
            <a:r>
              <a:rPr lang="en-US" sz="2000" dirty="0" err="1" smtClean="0"/>
              <a:t>Kedap</a:t>
            </a:r>
            <a:r>
              <a:rPr lang="en-US" sz="2000" dirty="0" smtClean="0"/>
              <a:t> Air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2122" t="21777" r="38183" b="47304"/>
          <a:stretch/>
        </p:blipFill>
        <p:spPr>
          <a:xfrm>
            <a:off x="799615" y="2370551"/>
            <a:ext cx="4081562" cy="360428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476475" y="3182348"/>
            <a:ext cx="1744313" cy="121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1700829"/>
            <a:ext cx="714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4. </a:t>
            </a:r>
            <a:r>
              <a:rPr lang="sv-SE" sz="2000" dirty="0" smtClean="0"/>
              <a:t>Memasang Alat Pengukur Debit (</a:t>
            </a:r>
            <a:r>
              <a:rPr lang="sv-SE" sz="2000" i="1" dirty="0" smtClean="0"/>
              <a:t>Flowmeter</a:t>
            </a:r>
            <a:r>
              <a:rPr lang="sv-SE" sz="2000" dirty="0" smtClean="0"/>
              <a:t>)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190" t="22735" r="31585" b="52939"/>
          <a:stretch/>
        </p:blipFill>
        <p:spPr>
          <a:xfrm>
            <a:off x="733979" y="2183325"/>
            <a:ext cx="4128941" cy="15177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3833365"/>
            <a:ext cx="87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5.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Jasa</a:t>
            </a:r>
            <a:r>
              <a:rPr lang="en-US" sz="2000" dirty="0" smtClean="0"/>
              <a:t> </a:t>
            </a:r>
            <a:r>
              <a:rPr lang="en-US" sz="2000" dirty="0" err="1" smtClean="0"/>
              <a:t>Laboratorium</a:t>
            </a:r>
            <a:r>
              <a:rPr lang="en-US" sz="2000" dirty="0" smtClean="0"/>
              <a:t> </a:t>
            </a:r>
            <a:r>
              <a:rPr lang="en-US" sz="2000" dirty="0" err="1" smtClean="0"/>
              <a:t>Terakreditas</a:t>
            </a:r>
            <a:r>
              <a:rPr lang="en-US" sz="2000" dirty="0" smtClean="0"/>
              <a:t> KAN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Registrasi</a:t>
            </a:r>
            <a:r>
              <a:rPr lang="en-US" sz="2000" dirty="0" smtClean="0"/>
              <a:t> KLHK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2639" t="13414" r="24085" b="19131"/>
          <a:stretch/>
        </p:blipFill>
        <p:spPr>
          <a:xfrm>
            <a:off x="1086548" y="4303705"/>
            <a:ext cx="2839269" cy="20221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27142" y="5180257"/>
            <a:ext cx="1853585" cy="319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1700829"/>
            <a:ext cx="644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6. </a:t>
            </a:r>
            <a:r>
              <a:rPr lang="sv-SE" sz="2000" dirty="0" smtClean="0"/>
              <a:t>Tidak Melakukan Pengenceran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17" t="14835" r="22147" b="26715"/>
          <a:stretch/>
        </p:blipFill>
        <p:spPr>
          <a:xfrm>
            <a:off x="156963" y="2364556"/>
            <a:ext cx="6295148" cy="3713429"/>
          </a:xfrm>
          <a:prstGeom prst="rect">
            <a:avLst/>
          </a:prstGeom>
        </p:spPr>
      </p:pic>
      <p:sp>
        <p:nvSpPr>
          <p:cNvPr id="15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2619" t="25746" r="33014" b="25172"/>
          <a:stretch/>
        </p:blipFill>
        <p:spPr>
          <a:xfrm>
            <a:off x="625177" y="2754275"/>
            <a:ext cx="6385223" cy="3800041"/>
          </a:xfrm>
          <a:prstGeom prst="rect">
            <a:avLst/>
          </a:prstGeom>
        </p:spPr>
      </p:pic>
      <p:sp>
        <p:nvSpPr>
          <p:cNvPr id="15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535933"/>
            <a:ext cx="1070581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indent="-449263"/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7.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Identifikasi</a:t>
            </a:r>
            <a:r>
              <a:rPr lang="en-US" sz="2400" dirty="0" smtClean="0"/>
              <a:t> </a:t>
            </a:r>
            <a:r>
              <a:rPr lang="en-US" sz="2400" dirty="0" err="1" smtClean="0"/>
              <a:t>Seluruh</a:t>
            </a:r>
            <a:r>
              <a:rPr lang="en-US" sz="2400" dirty="0" smtClean="0"/>
              <a:t> </a:t>
            </a:r>
            <a:r>
              <a:rPr lang="en-US" sz="2400" dirty="0" err="1" smtClean="0"/>
              <a:t>Jenis</a:t>
            </a:r>
            <a:r>
              <a:rPr lang="en-US" sz="2400" dirty="0" smtClean="0"/>
              <a:t> Air </a:t>
            </a:r>
            <a:r>
              <a:rPr lang="en-US" sz="2400" dirty="0" err="1" smtClean="0"/>
              <a:t>Limbah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Dihasilkan</a:t>
            </a:r>
            <a:r>
              <a:rPr lang="en-US" sz="2400" dirty="0" smtClean="0"/>
              <a:t> (</a:t>
            </a:r>
            <a:r>
              <a:rPr lang="en-US" sz="2400" dirty="0" err="1" smtClean="0"/>
              <a:t>Limbah</a:t>
            </a:r>
            <a:r>
              <a:rPr lang="en-US" sz="2400" dirty="0" smtClean="0"/>
              <a:t> Proses/Air </a:t>
            </a:r>
            <a:r>
              <a:rPr lang="en-US" sz="2400" dirty="0" err="1" smtClean="0"/>
              <a:t>Pendingin</a:t>
            </a:r>
            <a:r>
              <a:rPr lang="en-US" sz="2400" dirty="0" smtClean="0"/>
              <a:t>/Air </a:t>
            </a:r>
            <a:r>
              <a:rPr lang="en-US" sz="2400" dirty="0" err="1" smtClean="0"/>
              <a:t>Limbah</a:t>
            </a:r>
            <a:r>
              <a:rPr lang="en-US" sz="2400" dirty="0" smtClean="0"/>
              <a:t> </a:t>
            </a:r>
            <a:r>
              <a:rPr lang="en-US" sz="2400" dirty="0" err="1" smtClean="0"/>
              <a:t>Drainase</a:t>
            </a:r>
            <a:r>
              <a:rPr lang="en-US" sz="2400" dirty="0" smtClean="0"/>
              <a:t>/Air </a:t>
            </a:r>
            <a:r>
              <a:rPr lang="en-US" sz="2400" dirty="0" err="1" smtClean="0"/>
              <a:t>Limbah</a:t>
            </a:r>
            <a:r>
              <a:rPr lang="en-US" sz="2400" dirty="0" smtClean="0"/>
              <a:t> </a:t>
            </a:r>
            <a:r>
              <a:rPr lang="en-US" sz="2400" dirty="0" err="1" smtClean="0"/>
              <a:t>Utilitas</a:t>
            </a:r>
            <a:r>
              <a:rPr lang="en-US" sz="2400" dirty="0" smtClean="0"/>
              <a:t>/</a:t>
            </a:r>
            <a:r>
              <a:rPr lang="en-US" sz="2400" dirty="0" err="1" smtClean="0"/>
              <a:t>Limbah</a:t>
            </a:r>
            <a:r>
              <a:rPr lang="en-US" sz="2400" dirty="0" smtClean="0"/>
              <a:t> </a:t>
            </a:r>
            <a:r>
              <a:rPr lang="en-US" sz="2400" dirty="0" err="1" smtClean="0"/>
              <a:t>Domestik</a:t>
            </a:r>
            <a:r>
              <a:rPr lang="en-US" sz="2400" dirty="0" smtClean="0"/>
              <a:t>, Dan </a:t>
            </a:r>
            <a:r>
              <a:rPr lang="en-US" sz="2400" dirty="0" err="1" smtClean="0"/>
              <a:t>Lainnya</a:t>
            </a:r>
            <a:r>
              <a:rPr lang="en-US" sz="2400" dirty="0" smtClean="0"/>
              <a:t>)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471" t="30961" r="33273" b="22389"/>
          <a:stretch/>
        </p:blipFill>
        <p:spPr>
          <a:xfrm>
            <a:off x="480087" y="2243819"/>
            <a:ext cx="7401364" cy="422269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535933"/>
            <a:ext cx="6914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8.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Identifikasi</a:t>
            </a:r>
            <a:r>
              <a:rPr lang="en-US" sz="2000" dirty="0" smtClean="0"/>
              <a:t> </a:t>
            </a:r>
            <a:r>
              <a:rPr lang="en-US" sz="2000" dirty="0" err="1" smtClean="0"/>
              <a:t>Terhadap</a:t>
            </a:r>
            <a:r>
              <a:rPr lang="en-US" sz="2000" dirty="0" smtClean="0"/>
              <a:t> </a:t>
            </a:r>
            <a:r>
              <a:rPr lang="en-US" sz="2000" dirty="0" err="1" smtClean="0"/>
              <a:t>Sumber</a:t>
            </a:r>
            <a:r>
              <a:rPr lang="en-US" sz="2000" dirty="0" smtClean="0"/>
              <a:t> Air </a:t>
            </a:r>
            <a:r>
              <a:rPr lang="en-US" sz="2000" dirty="0" err="1" smtClean="0"/>
              <a:t>Limbah</a:t>
            </a:r>
            <a:r>
              <a:rPr lang="en-US" sz="2000" dirty="0" smtClean="0"/>
              <a:t>, Dan Cara </a:t>
            </a:r>
            <a:r>
              <a:rPr lang="en-US" sz="2000" dirty="0" err="1" smtClean="0"/>
              <a:t>Pengolahannya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8" y="1579475"/>
            <a:ext cx="712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9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 </a:t>
            </a:r>
            <a:r>
              <a:rPr lang="en-US" sz="2000" dirty="0" err="1" smtClean="0"/>
              <a:t>Mencatat</a:t>
            </a:r>
            <a:r>
              <a:rPr lang="en-US" sz="2000" dirty="0" smtClean="0"/>
              <a:t> </a:t>
            </a:r>
            <a:r>
              <a:rPr lang="en-US" sz="2000" dirty="0" err="1" smtClean="0"/>
              <a:t>Bahan</a:t>
            </a:r>
            <a:r>
              <a:rPr lang="en-US" sz="2000" dirty="0" smtClean="0"/>
              <a:t> Baku Dan </a:t>
            </a:r>
            <a:r>
              <a:rPr lang="en-US" sz="2000" dirty="0" err="1" smtClean="0"/>
              <a:t>Produksi</a:t>
            </a:r>
            <a:r>
              <a:rPr lang="en-US" sz="2000" dirty="0" smtClean="0"/>
              <a:t> </a:t>
            </a:r>
            <a:r>
              <a:rPr lang="en-US" sz="2000" dirty="0" err="1" smtClean="0"/>
              <a:t>Senyatanya</a:t>
            </a:r>
            <a:r>
              <a:rPr lang="en-US" sz="2000" dirty="0" smtClean="0"/>
              <a:t> </a:t>
            </a:r>
            <a:r>
              <a:rPr lang="en-US" sz="2000" dirty="0" err="1" smtClean="0"/>
              <a:t>Harian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321" t="25288" r="11362" b="12022"/>
          <a:stretch/>
        </p:blipFill>
        <p:spPr>
          <a:xfrm>
            <a:off x="251006" y="2270067"/>
            <a:ext cx="6991623" cy="39855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55205" y="5279912"/>
            <a:ext cx="1150547" cy="856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TTD </a:t>
            </a:r>
            <a:r>
              <a:rPr lang="en-US" sz="1400" dirty="0" err="1" smtClean="0">
                <a:solidFill>
                  <a:schemeClr val="tx1"/>
                </a:solidFill>
              </a:rPr>
              <a:t>Manajemen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1" y="1608225"/>
            <a:ext cx="3189075" cy="19759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613789"/>
            <a:ext cx="644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10. 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i="1" dirty="0" smtClean="0"/>
              <a:t>By Pass </a:t>
            </a:r>
            <a:r>
              <a:rPr lang="en-US" sz="2000" dirty="0" smtClean="0"/>
              <a:t>Air </a:t>
            </a:r>
            <a:r>
              <a:rPr lang="en-US" sz="2000" dirty="0" err="1" smtClean="0"/>
              <a:t>Limbah</a:t>
            </a:r>
            <a:r>
              <a:rPr lang="en-US" sz="2000" dirty="0" smtClean="0"/>
              <a:t> (</a:t>
            </a:r>
            <a:r>
              <a:rPr lang="en-US" sz="2000" dirty="0" err="1" smtClean="0"/>
              <a:t>Neraca</a:t>
            </a:r>
            <a:r>
              <a:rPr lang="en-US" sz="2000" dirty="0" smtClean="0"/>
              <a:t> Air)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2619" t="25746" r="33014" b="25172"/>
          <a:stretch/>
        </p:blipFill>
        <p:spPr>
          <a:xfrm>
            <a:off x="625177" y="2202733"/>
            <a:ext cx="6385223" cy="38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E2714A-BE29-4E83-A155-D5802C472B0A}"/>
              </a:ext>
            </a:extLst>
          </p:cNvPr>
          <p:cNvSpPr txBox="1"/>
          <p:nvPr/>
        </p:nvSpPr>
        <p:spPr>
          <a:xfrm>
            <a:off x="0" y="330425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9A9243-91CB-437D-9D82-6D402B13F59A}"/>
              </a:ext>
            </a:extLst>
          </p:cNvPr>
          <p:cNvSpPr txBox="1"/>
          <p:nvPr/>
        </p:nvSpPr>
        <p:spPr>
          <a:xfrm>
            <a:off x="-20475" y="4144869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BIDANG PPKL – DLH PROVINSI JAWA TIMUR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Follow us for more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information on Instagram</a:t>
            </a:r>
            <a:endParaRPr lang="en-US" altLang="ko-KR" sz="1867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@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dlhjatim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@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ppkl_dlh.jatim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5CFB8BC-7634-40A6-8E21-4A65FF3C97A5}"/>
              </a:ext>
            </a:extLst>
          </p:cNvPr>
          <p:cNvGrpSpPr/>
          <p:nvPr/>
        </p:nvGrpSpPr>
        <p:grpSpPr>
          <a:xfrm>
            <a:off x="4525854" y="2070379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3F197747-1FFA-4951-9C67-F7B85727AE9D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7B925DC-A1B6-4026-9FDE-B7B9E17B28DA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xmlns="" id="{ACAEAF0C-9735-4049-93BE-2D4251FFEE75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4D5F73C-E144-4D88-A35C-AB1F6FFBB8A2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BFF86FD1-A86E-404B-ACFC-1275D4AF304E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A73F239D-1463-4B31-91C5-8B8702E49E6A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1E28AEDB-F448-4001-89D6-B8D94437EF6A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04C7E96-685D-4F61-9BCC-ECEFD8A739CC}"/>
              </a:ext>
            </a:extLst>
          </p:cNvPr>
          <p:cNvGrpSpPr/>
          <p:nvPr/>
        </p:nvGrpSpPr>
        <p:grpSpPr>
          <a:xfrm>
            <a:off x="7603749" y="3145756"/>
            <a:ext cx="482828" cy="429964"/>
            <a:chOff x="6804248" y="2144238"/>
            <a:chExt cx="1305367" cy="1162445"/>
          </a:xfrm>
          <a:solidFill>
            <a:schemeClr val="bg1"/>
          </a:solidFill>
        </p:grpSpPr>
        <p:sp>
          <p:nvSpPr>
            <p:cNvPr id="17" name="Oval 1">
              <a:extLst>
                <a:ext uri="{FF2B5EF4-FFF2-40B4-BE49-F238E27FC236}">
                  <a16:creationId xmlns:a16="http://schemas.microsoft.com/office/drawing/2014/main" xmlns="" id="{C3D84BEB-80F5-4DD1-BBA3-81CC9966A854}"/>
                </a:ext>
              </a:extLst>
            </p:cNvPr>
            <p:cNvSpPr/>
            <p:nvPr/>
          </p:nvSpPr>
          <p:spPr>
            <a:xfrm flipH="1">
              <a:off x="6804248" y="2144238"/>
              <a:ext cx="1305367" cy="580151"/>
            </a:xfrm>
            <a:custGeom>
              <a:avLst/>
              <a:gdLst/>
              <a:ahLst/>
              <a:cxnLst/>
              <a:rect l="l" t="t" r="r" b="b"/>
              <a:pathLst>
                <a:path w="2952328" h="1312117">
                  <a:moveTo>
                    <a:pt x="0" y="1083508"/>
                  </a:moveTo>
                  <a:lnTo>
                    <a:pt x="0" y="1312117"/>
                  </a:lnTo>
                  <a:lnTo>
                    <a:pt x="326584" y="1266395"/>
                  </a:lnTo>
                  <a:lnTo>
                    <a:pt x="326584" y="1129230"/>
                  </a:lnTo>
                  <a:close/>
                  <a:moveTo>
                    <a:pt x="2952328" y="1083508"/>
                  </a:moveTo>
                  <a:lnTo>
                    <a:pt x="2625744" y="1129230"/>
                  </a:lnTo>
                  <a:lnTo>
                    <a:pt x="2625744" y="1266395"/>
                  </a:lnTo>
                  <a:lnTo>
                    <a:pt x="2952328" y="1312117"/>
                  </a:lnTo>
                  <a:close/>
                  <a:moveTo>
                    <a:pt x="602354" y="225997"/>
                  </a:moveTo>
                  <a:lnTo>
                    <a:pt x="427229" y="372943"/>
                  </a:lnTo>
                  <a:lnTo>
                    <a:pt x="672178" y="593732"/>
                  </a:lnTo>
                  <a:lnTo>
                    <a:pt x="777253" y="505564"/>
                  </a:lnTo>
                  <a:close/>
                  <a:moveTo>
                    <a:pt x="2333760" y="225997"/>
                  </a:moveTo>
                  <a:lnTo>
                    <a:pt x="2158860" y="505564"/>
                  </a:lnTo>
                  <a:lnTo>
                    <a:pt x="2263935" y="593732"/>
                  </a:lnTo>
                  <a:lnTo>
                    <a:pt x="2508884" y="372943"/>
                  </a:lnTo>
                  <a:close/>
                  <a:moveTo>
                    <a:pt x="1614138" y="0"/>
                  </a:moveTo>
                  <a:lnTo>
                    <a:pt x="1385529" y="0"/>
                  </a:lnTo>
                  <a:lnTo>
                    <a:pt x="1431251" y="326584"/>
                  </a:lnTo>
                  <a:lnTo>
                    <a:pt x="1568416" y="32658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xmlns="" id="{4BF4CC67-0343-46ED-90B9-6D81C492619A}"/>
                </a:ext>
              </a:extLst>
            </p:cNvPr>
            <p:cNvSpPr/>
            <p:nvPr/>
          </p:nvSpPr>
          <p:spPr>
            <a:xfrm flipH="1">
              <a:off x="7023065" y="2349405"/>
              <a:ext cx="867734" cy="957278"/>
            </a:xfrm>
            <a:custGeom>
              <a:avLst/>
              <a:gdLst/>
              <a:ahLst/>
              <a:cxnLst/>
              <a:rect l="l" t="t" r="r" b="b"/>
              <a:pathLst>
                <a:path w="1962541" h="2165060">
                  <a:moveTo>
                    <a:pt x="983432" y="198538"/>
                  </a:moveTo>
                  <a:cubicBezTo>
                    <a:pt x="1424692" y="199056"/>
                    <a:pt x="1782226" y="556942"/>
                    <a:pt x="1782226" y="998335"/>
                  </a:cubicBezTo>
                  <a:cubicBezTo>
                    <a:pt x="1782226" y="1297141"/>
                    <a:pt x="1568968" y="1592048"/>
                    <a:pt x="1401058" y="1726777"/>
                  </a:cubicBezTo>
                  <a:cubicBezTo>
                    <a:pt x="1324499" y="1815355"/>
                    <a:pt x="1330568" y="1817170"/>
                    <a:pt x="1299456" y="1930538"/>
                  </a:cubicBezTo>
                  <a:cubicBezTo>
                    <a:pt x="1287062" y="2010030"/>
                    <a:pt x="1312171" y="2017975"/>
                    <a:pt x="1240941" y="2022107"/>
                  </a:cubicBezTo>
                  <a:lnTo>
                    <a:pt x="1199256" y="2021773"/>
                  </a:lnTo>
                  <a:lnTo>
                    <a:pt x="1196081" y="2038665"/>
                  </a:lnTo>
                  <a:lnTo>
                    <a:pt x="738881" y="2038665"/>
                  </a:lnTo>
                  <a:lnTo>
                    <a:pt x="735747" y="2021994"/>
                  </a:lnTo>
                  <a:lnTo>
                    <a:pt x="721599" y="2022107"/>
                  </a:lnTo>
                  <a:cubicBezTo>
                    <a:pt x="650369" y="2017975"/>
                    <a:pt x="675479" y="2010030"/>
                    <a:pt x="663084" y="1930538"/>
                  </a:cubicBezTo>
                  <a:cubicBezTo>
                    <a:pt x="631973" y="1817170"/>
                    <a:pt x="638043" y="1815355"/>
                    <a:pt x="561482" y="1726777"/>
                  </a:cubicBezTo>
                  <a:cubicBezTo>
                    <a:pt x="393573" y="1592048"/>
                    <a:pt x="180314" y="1297141"/>
                    <a:pt x="180314" y="998335"/>
                  </a:cubicBezTo>
                  <a:cubicBezTo>
                    <a:pt x="180314" y="556942"/>
                    <a:pt x="537849" y="199056"/>
                    <a:pt x="979110" y="198538"/>
                  </a:cubicBezTo>
                  <a:lnTo>
                    <a:pt x="979110" y="198736"/>
                  </a:lnTo>
                  <a:lnTo>
                    <a:pt x="981272" y="198569"/>
                  </a:lnTo>
                  <a:lnTo>
                    <a:pt x="983432" y="198736"/>
                  </a:lnTo>
                  <a:close/>
                  <a:moveTo>
                    <a:pt x="983110" y="0"/>
                  </a:moveTo>
                  <a:lnTo>
                    <a:pt x="981272" y="142"/>
                  </a:lnTo>
                  <a:lnTo>
                    <a:pt x="979432" y="0"/>
                  </a:lnTo>
                  <a:cubicBezTo>
                    <a:pt x="438507" y="0"/>
                    <a:pt x="0" y="438506"/>
                    <a:pt x="0" y="979431"/>
                  </a:cubicBezTo>
                  <a:cubicBezTo>
                    <a:pt x="0" y="1345477"/>
                    <a:pt x="261357" y="1706742"/>
                    <a:pt x="466993" y="1871641"/>
                  </a:cubicBezTo>
                  <a:cubicBezTo>
                    <a:pt x="528256" y="1942221"/>
                    <a:pt x="501219" y="1979308"/>
                    <a:pt x="514383" y="2071318"/>
                  </a:cubicBezTo>
                  <a:cubicBezTo>
                    <a:pt x="548609" y="2142347"/>
                    <a:pt x="579223" y="2165060"/>
                    <a:pt x="639719" y="2165060"/>
                  </a:cubicBezTo>
                  <a:lnTo>
                    <a:pt x="981272" y="2163837"/>
                  </a:lnTo>
                  <a:lnTo>
                    <a:pt x="1322821" y="2165060"/>
                  </a:lnTo>
                  <a:cubicBezTo>
                    <a:pt x="1383319" y="2165060"/>
                    <a:pt x="1413932" y="2142347"/>
                    <a:pt x="1448157" y="2071318"/>
                  </a:cubicBezTo>
                  <a:cubicBezTo>
                    <a:pt x="1461321" y="1979308"/>
                    <a:pt x="1434285" y="1942221"/>
                    <a:pt x="1495548" y="1871641"/>
                  </a:cubicBezTo>
                  <a:cubicBezTo>
                    <a:pt x="1701183" y="1706742"/>
                    <a:pt x="1962541" y="1345477"/>
                    <a:pt x="1962541" y="979431"/>
                  </a:cubicBezTo>
                  <a:cubicBezTo>
                    <a:pt x="1962541" y="438506"/>
                    <a:pt x="1524034" y="0"/>
                    <a:pt x="9831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xmlns="" id="{8ABC144F-1FB7-40FA-AA00-C2169AC4131A}"/>
                </a:ext>
              </a:extLst>
            </p:cNvPr>
            <p:cNvSpPr/>
            <p:nvPr/>
          </p:nvSpPr>
          <p:spPr>
            <a:xfrm>
              <a:off x="7295982" y="2781927"/>
              <a:ext cx="314505" cy="479278"/>
            </a:xfrm>
            <a:custGeom>
              <a:avLst/>
              <a:gdLst/>
              <a:ahLst/>
              <a:cxnLst/>
              <a:rect l="l" t="t" r="r" b="b"/>
              <a:pathLst>
                <a:path w="652160" h="993834">
                  <a:moveTo>
                    <a:pt x="198701" y="0"/>
                  </a:moveTo>
                  <a:cubicBezTo>
                    <a:pt x="224613" y="0"/>
                    <a:pt x="248174" y="10856"/>
                    <a:pt x="265274" y="29005"/>
                  </a:cubicBezTo>
                  <a:cubicBezTo>
                    <a:pt x="282373" y="10856"/>
                    <a:pt x="305935" y="0"/>
                    <a:pt x="331846" y="0"/>
                  </a:cubicBezTo>
                  <a:cubicBezTo>
                    <a:pt x="357757" y="0"/>
                    <a:pt x="381319" y="10856"/>
                    <a:pt x="398419" y="29005"/>
                  </a:cubicBezTo>
                  <a:cubicBezTo>
                    <a:pt x="415518" y="10856"/>
                    <a:pt x="439080" y="0"/>
                    <a:pt x="464991" y="0"/>
                  </a:cubicBezTo>
                  <a:cubicBezTo>
                    <a:pt x="493781" y="0"/>
                    <a:pt x="519672" y="13403"/>
                    <a:pt x="536964" y="35278"/>
                  </a:cubicBezTo>
                  <a:cubicBezTo>
                    <a:pt x="547749" y="12292"/>
                    <a:pt x="572873" y="-1398"/>
                    <a:pt x="599292" y="2787"/>
                  </a:cubicBezTo>
                  <a:lnTo>
                    <a:pt x="601385" y="3119"/>
                  </a:lnTo>
                  <a:cubicBezTo>
                    <a:pt x="634213" y="8318"/>
                    <a:pt x="656609" y="39145"/>
                    <a:pt x="651411" y="71971"/>
                  </a:cubicBezTo>
                  <a:lnTo>
                    <a:pt x="505401" y="993834"/>
                  </a:lnTo>
                  <a:lnTo>
                    <a:pt x="381396" y="993834"/>
                  </a:lnTo>
                  <a:lnTo>
                    <a:pt x="507063" y="200404"/>
                  </a:lnTo>
                  <a:cubicBezTo>
                    <a:pt x="494607" y="207834"/>
                    <a:pt x="480204" y="211576"/>
                    <a:pt x="464991" y="211576"/>
                  </a:cubicBezTo>
                  <a:cubicBezTo>
                    <a:pt x="439080" y="211576"/>
                    <a:pt x="415518" y="200720"/>
                    <a:pt x="398419" y="182571"/>
                  </a:cubicBezTo>
                  <a:cubicBezTo>
                    <a:pt x="381319" y="200720"/>
                    <a:pt x="357757" y="211576"/>
                    <a:pt x="331846" y="211576"/>
                  </a:cubicBezTo>
                  <a:cubicBezTo>
                    <a:pt x="305935" y="211576"/>
                    <a:pt x="282373" y="200720"/>
                    <a:pt x="265274" y="182571"/>
                  </a:cubicBezTo>
                  <a:cubicBezTo>
                    <a:pt x="248174" y="200720"/>
                    <a:pt x="224613" y="211576"/>
                    <a:pt x="198701" y="211576"/>
                  </a:cubicBezTo>
                  <a:cubicBezTo>
                    <a:pt x="177469" y="211576"/>
                    <a:pt x="157813" y="204286"/>
                    <a:pt x="142909" y="190419"/>
                  </a:cubicBezTo>
                  <a:lnTo>
                    <a:pt x="270158" y="993834"/>
                  </a:lnTo>
                  <a:lnTo>
                    <a:pt x="146152" y="993834"/>
                  </a:lnTo>
                  <a:lnTo>
                    <a:pt x="750" y="75802"/>
                  </a:lnTo>
                  <a:cubicBezTo>
                    <a:pt x="-4449" y="42974"/>
                    <a:pt x="17947" y="12148"/>
                    <a:pt x="50775" y="6949"/>
                  </a:cubicBezTo>
                  <a:lnTo>
                    <a:pt x="52868" y="6617"/>
                  </a:lnTo>
                  <a:cubicBezTo>
                    <a:pt x="82704" y="1892"/>
                    <a:pt x="110887" y="19962"/>
                    <a:pt x="118608" y="48277"/>
                  </a:cubicBezTo>
                  <a:cubicBezTo>
                    <a:pt x="134584" y="18793"/>
                    <a:pt x="164609" y="0"/>
                    <a:pt x="1987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54381" y="6538328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Kriteria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Pelaksanaan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PPA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41BC839-43B5-4F9B-8325-CD2EC0BC8DFE}"/>
              </a:ext>
            </a:extLst>
          </p:cNvPr>
          <p:cNvCxnSpPr/>
          <p:nvPr/>
        </p:nvCxnSpPr>
        <p:spPr>
          <a:xfrm flipV="1">
            <a:off x="8456810" y="1951288"/>
            <a:ext cx="542275" cy="401643"/>
          </a:xfrm>
          <a:prstGeom prst="line">
            <a:avLst/>
          </a:prstGeom>
          <a:ln w="31750" cap="sq">
            <a:solidFill>
              <a:schemeClr val="accent3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91C13F-888C-416A-88AC-6123D1B5DB5D}"/>
              </a:ext>
            </a:extLst>
          </p:cNvPr>
          <p:cNvCxnSpPr/>
          <p:nvPr/>
        </p:nvCxnSpPr>
        <p:spPr>
          <a:xfrm>
            <a:off x="8610678" y="3440907"/>
            <a:ext cx="612000" cy="0"/>
          </a:xfrm>
          <a:prstGeom prst="line">
            <a:avLst/>
          </a:prstGeom>
          <a:ln w="31750" cap="sq">
            <a:solidFill>
              <a:schemeClr val="accent2">
                <a:lumMod val="75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47FB6AE-A796-4029-B6CE-7F8AB7F8DB94}"/>
              </a:ext>
            </a:extLst>
          </p:cNvPr>
          <p:cNvCxnSpPr/>
          <p:nvPr/>
        </p:nvCxnSpPr>
        <p:spPr>
          <a:xfrm>
            <a:off x="8591396" y="4394155"/>
            <a:ext cx="532755" cy="483065"/>
          </a:xfrm>
          <a:prstGeom prst="line">
            <a:avLst/>
          </a:prstGeom>
          <a:ln w="31750" cap="sq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24CE9924-1E70-4330-ACA6-1E48CD04525E}"/>
              </a:ext>
            </a:extLst>
          </p:cNvPr>
          <p:cNvCxnSpPr/>
          <p:nvPr/>
        </p:nvCxnSpPr>
        <p:spPr>
          <a:xfrm flipH="1" flipV="1">
            <a:off x="3918777" y="2047310"/>
            <a:ext cx="455990" cy="394048"/>
          </a:xfrm>
          <a:prstGeom prst="line">
            <a:avLst/>
          </a:prstGeom>
          <a:ln w="31750" cap="sq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ECDC68D4-6060-4E4C-AED4-352101733375}"/>
              </a:ext>
            </a:extLst>
          </p:cNvPr>
          <p:cNvCxnSpPr/>
          <p:nvPr/>
        </p:nvCxnSpPr>
        <p:spPr>
          <a:xfrm flipH="1" flipV="1">
            <a:off x="3660444" y="3440907"/>
            <a:ext cx="612000" cy="17185"/>
          </a:xfrm>
          <a:prstGeom prst="line">
            <a:avLst/>
          </a:prstGeom>
          <a:ln w="31750" cap="sq">
            <a:solidFill>
              <a:schemeClr val="accent2">
                <a:lumMod val="75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2C6CF51-0E99-4B92-BC8D-CCA775B29B39}"/>
              </a:ext>
            </a:extLst>
          </p:cNvPr>
          <p:cNvCxnSpPr/>
          <p:nvPr/>
        </p:nvCxnSpPr>
        <p:spPr>
          <a:xfrm flipH="1">
            <a:off x="3797150" y="4325384"/>
            <a:ext cx="699243" cy="468801"/>
          </a:xfrm>
          <a:prstGeom prst="line">
            <a:avLst/>
          </a:prstGeom>
          <a:ln w="31750" cap="sq">
            <a:solidFill>
              <a:schemeClr val="accent3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245552" y="1782669"/>
            <a:ext cx="36046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1. KOMPETENSI PERSONIL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309660" y="6435775"/>
            <a:ext cx="1319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93742" y="6435775"/>
            <a:ext cx="18971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52394" y="6665063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iamond 148">
            <a:extLst>
              <a:ext uri="{FF2B5EF4-FFF2-40B4-BE49-F238E27FC236}">
                <a16:creationId xmlns:a16="http://schemas.microsoft.com/office/drawing/2014/main" xmlns="" id="{6D96AB82-0AE6-4C7F-8474-81CBBBBE4843}"/>
              </a:ext>
            </a:extLst>
          </p:cNvPr>
          <p:cNvSpPr/>
          <p:nvPr/>
        </p:nvSpPr>
        <p:spPr>
          <a:xfrm>
            <a:off x="9068810" y="6478822"/>
            <a:ext cx="307736" cy="307736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120021" y="6120560"/>
            <a:ext cx="664747" cy="68454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35635" y="2904270"/>
            <a:ext cx="31741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2. KEPEMILIKAN PERSETUJUAN TEKNIS (PERIZINAN)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487" y="4698620"/>
            <a:ext cx="360469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3. KELENGKAPAN TITIK PENAATAN DAN TITIK PANTAU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4904456" y="5246517"/>
            <a:ext cx="31741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. KELENGKAPAN PARAMETER AIR LIMBAH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ECDC68D4-6060-4E4C-AED4-352101733375}"/>
              </a:ext>
            </a:extLst>
          </p:cNvPr>
          <p:cNvCxnSpPr/>
          <p:nvPr/>
        </p:nvCxnSpPr>
        <p:spPr>
          <a:xfrm>
            <a:off x="6491531" y="4762355"/>
            <a:ext cx="4192" cy="510828"/>
          </a:xfrm>
          <a:prstGeom prst="line">
            <a:avLst/>
          </a:prstGeom>
          <a:ln w="31750" cap="sq">
            <a:solidFill>
              <a:schemeClr val="accent2">
                <a:lumMod val="75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8591396" y="4934251"/>
            <a:ext cx="36046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5. KELENGKAPAN JUMLAH DATA YANG DILAPORKAN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65233" y="3056484"/>
            <a:ext cx="278707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6. PEMENUHAN </a:t>
            </a:r>
          </a:p>
          <a:p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BAKU MUTU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076809" y="1325695"/>
            <a:ext cx="31151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7. PEMENUHAN KETENTUAN TEKNIS IPAL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Mengenal Sungai Aare di Bern Swiss - Dunia Tempo.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50" y="1925859"/>
            <a:ext cx="4457700" cy="29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41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55152" y="2133680"/>
            <a:ext cx="7451934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minimal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personil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Penanggungjawab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Operasional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Personil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Penanggungjawab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Pengendalian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Pencemaran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</a:p>
          <a:p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yang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tersertifikasi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PermenLHK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</a:t>
            </a:r>
            <a:r>
              <a:rPr lang="id-ID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Thn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2018 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Sertifikasi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BNSP)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37CD801-164E-4D03-8CE9-8A9E1BBA7CB1}"/>
              </a:ext>
            </a:extLst>
          </p:cNvPr>
          <p:cNvGrpSpPr/>
          <p:nvPr/>
        </p:nvGrpSpPr>
        <p:grpSpPr>
          <a:xfrm>
            <a:off x="7864997" y="678124"/>
            <a:ext cx="3258310" cy="2768011"/>
            <a:chOff x="7024643" y="1206562"/>
            <a:chExt cx="4638357" cy="44448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0F2E9AA3-3E0D-450F-82E9-A4BACCFC1B36}"/>
                </a:ext>
              </a:extLst>
            </p:cNvPr>
            <p:cNvGrpSpPr/>
            <p:nvPr/>
          </p:nvGrpSpPr>
          <p:grpSpPr>
            <a:xfrm>
              <a:off x="8034130" y="1206562"/>
              <a:ext cx="3628870" cy="4444876"/>
              <a:chOff x="7889910" y="400867"/>
              <a:chExt cx="2491221" cy="3051409"/>
            </a:xfrm>
          </p:grpSpPr>
          <p:sp>
            <p:nvSpPr>
              <p:cNvPr id="30" name="Freeform: Shape 19">
                <a:extLst>
                  <a:ext uri="{FF2B5EF4-FFF2-40B4-BE49-F238E27FC236}">
                    <a16:creationId xmlns:a16="http://schemas.microsoft.com/office/drawing/2014/main" xmlns="" id="{27C9F897-8170-4907-A2D7-FF93AAB64C25}"/>
                  </a:ext>
                </a:extLst>
              </p:cNvPr>
              <p:cNvSpPr/>
              <p:nvPr/>
            </p:nvSpPr>
            <p:spPr>
              <a:xfrm>
                <a:off x="8611209" y="665208"/>
                <a:ext cx="803463" cy="419242"/>
              </a:xfrm>
              <a:custGeom>
                <a:avLst/>
                <a:gdLst>
                  <a:gd name="connsiteX0" fmla="*/ 803464 w 803463"/>
                  <a:gd name="connsiteY0" fmla="*/ 419242 h 419242"/>
                  <a:gd name="connsiteX1" fmla="*/ 39735 w 803463"/>
                  <a:gd name="connsiteY1" fmla="*/ 419242 h 419242"/>
                  <a:gd name="connsiteX2" fmla="*/ 0 w 803463"/>
                  <a:gd name="connsiteY2" fmla="*/ 379507 h 419242"/>
                  <a:gd name="connsiteX3" fmla="*/ 0 w 803463"/>
                  <a:gd name="connsiteY3" fmla="*/ 0 h 419242"/>
                  <a:gd name="connsiteX4" fmla="*/ 803464 w 803463"/>
                  <a:gd name="connsiteY4" fmla="*/ 0 h 419242"/>
                  <a:gd name="connsiteX5" fmla="*/ 803464 w 803463"/>
                  <a:gd name="connsiteY5" fmla="*/ 419242 h 4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3463" h="419242">
                    <a:moveTo>
                      <a:pt x="803464" y="419242"/>
                    </a:moveTo>
                    <a:lnTo>
                      <a:pt x="39735" y="419242"/>
                    </a:lnTo>
                    <a:cubicBezTo>
                      <a:pt x="17847" y="419242"/>
                      <a:pt x="0" y="401395"/>
                      <a:pt x="0" y="379507"/>
                    </a:cubicBezTo>
                    <a:lnTo>
                      <a:pt x="0" y="0"/>
                    </a:lnTo>
                    <a:lnTo>
                      <a:pt x="803464" y="0"/>
                    </a:lnTo>
                    <a:lnTo>
                      <a:pt x="803464" y="419242"/>
                    </a:ln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20">
                <a:extLst>
                  <a:ext uri="{FF2B5EF4-FFF2-40B4-BE49-F238E27FC236}">
                    <a16:creationId xmlns:a16="http://schemas.microsoft.com/office/drawing/2014/main" xmlns="" id="{BAC6F89B-D44C-48AF-990A-CD46D1DEF357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84906"/>
              </a:xfrm>
              <a:custGeom>
                <a:avLst/>
                <a:gdLst>
                  <a:gd name="connsiteX0" fmla="*/ 810198 w 1562813"/>
                  <a:gd name="connsiteY0" fmla="*/ 0 h 484906"/>
                  <a:gd name="connsiteX1" fmla="*/ 0 w 1562813"/>
                  <a:gd name="connsiteY1" fmla="*/ 142441 h 484906"/>
                  <a:gd name="connsiteX2" fmla="*/ 851954 w 1562813"/>
                  <a:gd name="connsiteY2" fmla="*/ 484907 h 484906"/>
                  <a:gd name="connsiteX3" fmla="*/ 1562814 w 1562813"/>
                  <a:gd name="connsiteY3" fmla="*/ 125604 h 4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84906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51954" y="484907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1D222D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21">
                <a:extLst>
                  <a:ext uri="{FF2B5EF4-FFF2-40B4-BE49-F238E27FC236}">
                    <a16:creationId xmlns:a16="http://schemas.microsoft.com/office/drawing/2014/main" xmlns="" id="{7F32AE4E-F48E-40E5-BF80-F42F5D390394}"/>
                  </a:ext>
                </a:extLst>
              </p:cNvPr>
              <p:cNvSpPr/>
              <p:nvPr/>
            </p:nvSpPr>
            <p:spPr>
              <a:xfrm>
                <a:off x="8252916" y="400867"/>
                <a:ext cx="1562813" cy="403415"/>
              </a:xfrm>
              <a:custGeom>
                <a:avLst/>
                <a:gdLst>
                  <a:gd name="connsiteX0" fmla="*/ 810198 w 1562813"/>
                  <a:gd name="connsiteY0" fmla="*/ 0 h 403415"/>
                  <a:gd name="connsiteX1" fmla="*/ 0 w 1562813"/>
                  <a:gd name="connsiteY1" fmla="*/ 142441 h 403415"/>
                  <a:gd name="connsiteX2" fmla="*/ 873506 w 1562813"/>
                  <a:gd name="connsiteY2" fmla="*/ 403416 h 403415"/>
                  <a:gd name="connsiteX3" fmla="*/ 1562814 w 1562813"/>
                  <a:gd name="connsiteY3" fmla="*/ 125604 h 40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813" h="403415">
                    <a:moveTo>
                      <a:pt x="810198" y="0"/>
                    </a:moveTo>
                    <a:lnTo>
                      <a:pt x="0" y="142441"/>
                    </a:lnTo>
                    <a:lnTo>
                      <a:pt x="873506" y="403416"/>
                    </a:lnTo>
                    <a:lnTo>
                      <a:pt x="1562814" y="125604"/>
                    </a:lnTo>
                    <a:close/>
                  </a:path>
                </a:pathLst>
              </a:custGeom>
              <a:solidFill>
                <a:srgbClr val="33333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2">
                <a:extLst>
                  <a:ext uri="{FF2B5EF4-FFF2-40B4-BE49-F238E27FC236}">
                    <a16:creationId xmlns:a16="http://schemas.microsoft.com/office/drawing/2014/main" xmlns="" id="{7FFBC6B1-8C65-4C48-B3C5-15D338616461}"/>
                  </a:ext>
                </a:extLst>
              </p:cNvPr>
              <p:cNvSpPr/>
              <p:nvPr/>
            </p:nvSpPr>
            <p:spPr>
              <a:xfrm>
                <a:off x="8620847" y="1071088"/>
                <a:ext cx="802153" cy="970922"/>
              </a:xfrm>
              <a:custGeom>
                <a:avLst/>
                <a:gdLst>
                  <a:gd name="connsiteX0" fmla="*/ 801907 w 802153"/>
                  <a:gd name="connsiteY0" fmla="*/ 249755 h 970922"/>
                  <a:gd name="connsiteX1" fmla="*/ 768233 w 802153"/>
                  <a:gd name="connsiteY1" fmla="*/ 215744 h 970922"/>
                  <a:gd name="connsiteX2" fmla="*/ 755437 w 802153"/>
                  <a:gd name="connsiteY2" fmla="*/ 230897 h 970922"/>
                  <a:gd name="connsiteX3" fmla="*/ 744661 w 802153"/>
                  <a:gd name="connsiteY3" fmla="*/ 262551 h 970922"/>
                  <a:gd name="connsiteX4" fmla="*/ 728834 w 802153"/>
                  <a:gd name="connsiteY4" fmla="*/ 271643 h 970922"/>
                  <a:gd name="connsiteX5" fmla="*/ 721763 w 802153"/>
                  <a:gd name="connsiteY5" fmla="*/ 250091 h 970922"/>
                  <a:gd name="connsiteX6" fmla="*/ 727824 w 802153"/>
                  <a:gd name="connsiteY6" fmla="*/ 106303 h 970922"/>
                  <a:gd name="connsiteX7" fmla="*/ 695497 w 802153"/>
                  <a:gd name="connsiteY7" fmla="*/ 11679 h 970922"/>
                  <a:gd name="connsiteX8" fmla="*/ 683037 w 802153"/>
                  <a:gd name="connsiteY8" fmla="*/ 7301 h 970922"/>
                  <a:gd name="connsiteX9" fmla="*/ 131793 w 802153"/>
                  <a:gd name="connsiteY9" fmla="*/ 903 h 970922"/>
                  <a:gd name="connsiteX10" fmla="*/ 103506 w 802153"/>
                  <a:gd name="connsiteY10" fmla="*/ 7638 h 970922"/>
                  <a:gd name="connsiteX11" fmla="*/ 77241 w 802153"/>
                  <a:gd name="connsiteY11" fmla="*/ 55792 h 970922"/>
                  <a:gd name="connsiteX12" fmla="*/ 70843 w 802153"/>
                  <a:gd name="connsiteY12" fmla="*/ 130548 h 970922"/>
                  <a:gd name="connsiteX13" fmla="*/ 74884 w 802153"/>
                  <a:gd name="connsiteY13" fmla="*/ 242683 h 970922"/>
                  <a:gd name="connsiteX14" fmla="*/ 66128 w 802153"/>
                  <a:gd name="connsiteY14" fmla="*/ 271643 h 970922"/>
                  <a:gd name="connsiteX15" fmla="*/ 53332 w 802153"/>
                  <a:gd name="connsiteY15" fmla="*/ 263224 h 970922"/>
                  <a:gd name="connsiteX16" fmla="*/ 43567 w 802153"/>
                  <a:gd name="connsiteY16" fmla="*/ 236285 h 970922"/>
                  <a:gd name="connsiteX17" fmla="*/ 31781 w 802153"/>
                  <a:gd name="connsiteY17" fmla="*/ 221805 h 970922"/>
                  <a:gd name="connsiteX18" fmla="*/ 1474 w 802153"/>
                  <a:gd name="connsiteY18" fmla="*/ 240326 h 970922"/>
                  <a:gd name="connsiteX19" fmla="*/ 36158 w 802153"/>
                  <a:gd name="connsiteY19" fmla="*/ 425197 h 970922"/>
                  <a:gd name="connsiteX20" fmla="*/ 59730 w 802153"/>
                  <a:gd name="connsiteY20" fmla="*/ 455167 h 970922"/>
                  <a:gd name="connsiteX21" fmla="*/ 102833 w 802153"/>
                  <a:gd name="connsiteY21" fmla="*/ 527903 h 970922"/>
                  <a:gd name="connsiteX22" fmla="*/ 162099 w 802153"/>
                  <a:gd name="connsiteY22" fmla="*/ 654180 h 970922"/>
                  <a:gd name="connsiteX23" fmla="*/ 170518 w 802153"/>
                  <a:gd name="connsiteY23" fmla="*/ 673038 h 970922"/>
                  <a:gd name="connsiteX24" fmla="*/ 170518 w 802153"/>
                  <a:gd name="connsiteY24" fmla="*/ 777428 h 970922"/>
                  <a:gd name="connsiteX25" fmla="*/ 385359 w 802153"/>
                  <a:gd name="connsiteY25" fmla="*/ 967349 h 970922"/>
                  <a:gd name="connsiteX26" fmla="*/ 405563 w 802153"/>
                  <a:gd name="connsiteY26" fmla="*/ 964319 h 970922"/>
                  <a:gd name="connsiteX27" fmla="*/ 620067 w 802153"/>
                  <a:gd name="connsiteY27" fmla="*/ 778101 h 970922"/>
                  <a:gd name="connsiteX28" fmla="*/ 619730 w 802153"/>
                  <a:gd name="connsiteY28" fmla="*/ 722539 h 970922"/>
                  <a:gd name="connsiteX29" fmla="*/ 650373 w 802153"/>
                  <a:gd name="connsiteY29" fmla="*/ 645425 h 970922"/>
                  <a:gd name="connsiteX30" fmla="*/ 694487 w 802153"/>
                  <a:gd name="connsiteY30" fmla="*/ 560230 h 970922"/>
                  <a:gd name="connsiteX31" fmla="*/ 750386 w 802153"/>
                  <a:gd name="connsiteY31" fmla="*/ 446075 h 970922"/>
                  <a:gd name="connsiteX32" fmla="*/ 775304 w 802153"/>
                  <a:gd name="connsiteY32" fmla="*/ 413074 h 970922"/>
                  <a:gd name="connsiteX33" fmla="*/ 801907 w 802153"/>
                  <a:gd name="connsiteY33" fmla="*/ 249755 h 97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02153" h="970922">
                    <a:moveTo>
                      <a:pt x="801907" y="249755"/>
                    </a:moveTo>
                    <a:cubicBezTo>
                      <a:pt x="801233" y="225173"/>
                      <a:pt x="793152" y="217428"/>
                      <a:pt x="768233" y="215744"/>
                    </a:cubicBezTo>
                    <a:cubicBezTo>
                      <a:pt x="758804" y="216417"/>
                      <a:pt x="757457" y="224499"/>
                      <a:pt x="755437" y="230897"/>
                    </a:cubicBezTo>
                    <a:cubicBezTo>
                      <a:pt x="752069" y="241336"/>
                      <a:pt x="748702" y="252112"/>
                      <a:pt x="744661" y="262551"/>
                    </a:cubicBezTo>
                    <a:cubicBezTo>
                      <a:pt x="741630" y="269622"/>
                      <a:pt x="736579" y="273327"/>
                      <a:pt x="728834" y="271643"/>
                    </a:cubicBezTo>
                    <a:cubicBezTo>
                      <a:pt x="721426" y="269959"/>
                      <a:pt x="721763" y="252785"/>
                      <a:pt x="721763" y="250091"/>
                    </a:cubicBezTo>
                    <a:cubicBezTo>
                      <a:pt x="725130" y="202274"/>
                      <a:pt x="729508" y="154457"/>
                      <a:pt x="727824" y="106303"/>
                    </a:cubicBezTo>
                    <a:cubicBezTo>
                      <a:pt x="726477" y="71956"/>
                      <a:pt x="720416" y="38281"/>
                      <a:pt x="695497" y="11679"/>
                    </a:cubicBezTo>
                    <a:cubicBezTo>
                      <a:pt x="691793" y="8985"/>
                      <a:pt x="687415" y="7301"/>
                      <a:pt x="683037" y="7301"/>
                    </a:cubicBezTo>
                    <a:cubicBezTo>
                      <a:pt x="654414" y="6291"/>
                      <a:pt x="147283" y="3934"/>
                      <a:pt x="131793" y="903"/>
                    </a:cubicBezTo>
                    <a:cubicBezTo>
                      <a:pt x="122027" y="-1117"/>
                      <a:pt x="111588" y="-107"/>
                      <a:pt x="103506" y="7638"/>
                    </a:cubicBezTo>
                    <a:cubicBezTo>
                      <a:pt x="90710" y="21781"/>
                      <a:pt x="82965" y="38281"/>
                      <a:pt x="77241" y="55792"/>
                    </a:cubicBezTo>
                    <a:cubicBezTo>
                      <a:pt x="69159" y="80374"/>
                      <a:pt x="70169" y="105966"/>
                      <a:pt x="70843" y="130548"/>
                    </a:cubicBezTo>
                    <a:cubicBezTo>
                      <a:pt x="71853" y="167927"/>
                      <a:pt x="69159" y="205642"/>
                      <a:pt x="74884" y="242683"/>
                    </a:cubicBezTo>
                    <a:cubicBezTo>
                      <a:pt x="75894" y="248071"/>
                      <a:pt x="73536" y="270969"/>
                      <a:pt x="66128" y="271643"/>
                    </a:cubicBezTo>
                    <a:cubicBezTo>
                      <a:pt x="59393" y="272316"/>
                      <a:pt x="55689" y="268949"/>
                      <a:pt x="53332" y="263224"/>
                    </a:cubicBezTo>
                    <a:cubicBezTo>
                      <a:pt x="49291" y="254469"/>
                      <a:pt x="47271" y="245377"/>
                      <a:pt x="43567" y="236285"/>
                    </a:cubicBezTo>
                    <a:cubicBezTo>
                      <a:pt x="41209" y="230561"/>
                      <a:pt x="40536" y="222816"/>
                      <a:pt x="31781" y="221805"/>
                    </a:cubicBezTo>
                    <a:cubicBezTo>
                      <a:pt x="9219" y="220122"/>
                      <a:pt x="2821" y="223489"/>
                      <a:pt x="1474" y="240326"/>
                    </a:cubicBezTo>
                    <a:cubicBezTo>
                      <a:pt x="-3577" y="304980"/>
                      <a:pt x="3494" y="367614"/>
                      <a:pt x="36158" y="425197"/>
                    </a:cubicBezTo>
                    <a:cubicBezTo>
                      <a:pt x="42220" y="435972"/>
                      <a:pt x="47607" y="448095"/>
                      <a:pt x="59730" y="455167"/>
                    </a:cubicBezTo>
                    <a:cubicBezTo>
                      <a:pt x="87343" y="471330"/>
                      <a:pt x="100812" y="495239"/>
                      <a:pt x="102833" y="527903"/>
                    </a:cubicBezTo>
                    <a:cubicBezTo>
                      <a:pt x="105527" y="577404"/>
                      <a:pt x="122027" y="621853"/>
                      <a:pt x="162099" y="654180"/>
                    </a:cubicBezTo>
                    <a:cubicBezTo>
                      <a:pt x="168161" y="659232"/>
                      <a:pt x="170518" y="664956"/>
                      <a:pt x="170518" y="673038"/>
                    </a:cubicBezTo>
                    <a:cubicBezTo>
                      <a:pt x="170181" y="707722"/>
                      <a:pt x="170518" y="742407"/>
                      <a:pt x="170518" y="777428"/>
                    </a:cubicBezTo>
                    <a:cubicBezTo>
                      <a:pt x="180620" y="796285"/>
                      <a:pt x="367174" y="950512"/>
                      <a:pt x="385359" y="967349"/>
                    </a:cubicBezTo>
                    <a:cubicBezTo>
                      <a:pt x="393104" y="974421"/>
                      <a:pt x="399502" y="969707"/>
                      <a:pt x="405563" y="964319"/>
                    </a:cubicBezTo>
                    <a:cubicBezTo>
                      <a:pt x="428798" y="943441"/>
                      <a:pt x="615353" y="786520"/>
                      <a:pt x="620067" y="778101"/>
                    </a:cubicBezTo>
                    <a:cubicBezTo>
                      <a:pt x="620067" y="759580"/>
                      <a:pt x="621750" y="741060"/>
                      <a:pt x="619730" y="722539"/>
                    </a:cubicBezTo>
                    <a:cubicBezTo>
                      <a:pt x="616363" y="690885"/>
                      <a:pt x="624108" y="666640"/>
                      <a:pt x="650373" y="645425"/>
                    </a:cubicBezTo>
                    <a:cubicBezTo>
                      <a:pt x="676303" y="624547"/>
                      <a:pt x="695497" y="595251"/>
                      <a:pt x="694487" y="560230"/>
                    </a:cubicBezTo>
                    <a:cubicBezTo>
                      <a:pt x="693476" y="511739"/>
                      <a:pt x="714018" y="475371"/>
                      <a:pt x="750386" y="446075"/>
                    </a:cubicBezTo>
                    <a:cubicBezTo>
                      <a:pt x="761498" y="436983"/>
                      <a:pt x="769916" y="426207"/>
                      <a:pt x="775304" y="413074"/>
                    </a:cubicBezTo>
                    <a:cubicBezTo>
                      <a:pt x="796856" y="361216"/>
                      <a:pt x="803591" y="305990"/>
                      <a:pt x="801907" y="249755"/>
                    </a:cubicBezTo>
                    <a:close/>
                  </a:path>
                </a:pathLst>
              </a:custGeom>
              <a:solidFill>
                <a:srgbClr val="FDC69A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3">
                <a:extLst>
                  <a:ext uri="{FF2B5EF4-FFF2-40B4-BE49-F238E27FC236}">
                    <a16:creationId xmlns:a16="http://schemas.microsoft.com/office/drawing/2014/main" xmlns="" id="{B34FFF1B-6C73-42CE-A1B4-A999A78898FC}"/>
                  </a:ext>
                </a:extLst>
              </p:cNvPr>
              <p:cNvSpPr/>
              <p:nvPr/>
            </p:nvSpPr>
            <p:spPr>
              <a:xfrm>
                <a:off x="7889910" y="2011835"/>
                <a:ext cx="2491221" cy="1440441"/>
              </a:xfrm>
              <a:custGeom>
                <a:avLst/>
                <a:gdLst>
                  <a:gd name="connsiteX0" fmla="*/ 2431942 w 2491221"/>
                  <a:gd name="connsiteY0" fmla="*/ 1045244 h 1440441"/>
                  <a:gd name="connsiteX1" fmla="*/ 2260541 w 2491221"/>
                  <a:gd name="connsiteY1" fmla="*/ 674829 h 1440441"/>
                  <a:gd name="connsiteX2" fmla="*/ 1929188 w 2491221"/>
                  <a:gd name="connsiteY2" fmla="*/ 130656 h 1440441"/>
                  <a:gd name="connsiteX3" fmla="*/ 1903596 w 2491221"/>
                  <a:gd name="connsiteY3" fmla="*/ 110788 h 1440441"/>
                  <a:gd name="connsiteX4" fmla="*/ 1650030 w 2491221"/>
                  <a:gd name="connsiteY4" fmla="*/ 31317 h 1440441"/>
                  <a:gd name="connsiteX5" fmla="*/ 1526446 w 2491221"/>
                  <a:gd name="connsiteY5" fmla="*/ 0 h 1440441"/>
                  <a:gd name="connsiteX6" fmla="*/ 1534528 w 2491221"/>
                  <a:gd name="connsiteY6" fmla="*/ 26603 h 1440441"/>
                  <a:gd name="connsiteX7" fmla="*/ 1526109 w 2491221"/>
                  <a:gd name="connsiteY7" fmla="*/ 44113 h 1440441"/>
                  <a:gd name="connsiteX8" fmla="*/ 1442261 w 2491221"/>
                  <a:gd name="connsiteY8" fmla="*/ 69032 h 1440441"/>
                  <a:gd name="connsiteX9" fmla="*/ 1431149 w 2491221"/>
                  <a:gd name="connsiteY9" fmla="*/ 72736 h 1440441"/>
                  <a:gd name="connsiteX10" fmla="*/ 1421720 w 2491221"/>
                  <a:gd name="connsiteY10" fmla="*/ 81491 h 1440441"/>
                  <a:gd name="connsiteX11" fmla="*/ 1430475 w 2491221"/>
                  <a:gd name="connsiteY11" fmla="*/ 90247 h 1440441"/>
                  <a:gd name="connsiteX12" fmla="*/ 1443271 w 2491221"/>
                  <a:gd name="connsiteY12" fmla="*/ 94287 h 1440441"/>
                  <a:gd name="connsiteX13" fmla="*/ 1504895 w 2491221"/>
                  <a:gd name="connsiteY13" fmla="*/ 111124 h 1440441"/>
                  <a:gd name="connsiteX14" fmla="*/ 1509946 w 2491221"/>
                  <a:gd name="connsiteY14" fmla="*/ 127625 h 1440441"/>
                  <a:gd name="connsiteX15" fmla="*/ 1457414 w 2491221"/>
                  <a:gd name="connsiteY15" fmla="*/ 188912 h 1440441"/>
                  <a:gd name="connsiteX16" fmla="*/ 1154348 w 2491221"/>
                  <a:gd name="connsiteY16" fmla="*/ 540469 h 1440441"/>
                  <a:gd name="connsiteX17" fmla="*/ 1121347 w 2491221"/>
                  <a:gd name="connsiteY17" fmla="*/ 541142 h 1440441"/>
                  <a:gd name="connsiteX18" fmla="*/ 732411 w 2491221"/>
                  <a:gd name="connsiteY18" fmla="*/ 127625 h 1440441"/>
                  <a:gd name="connsiteX19" fmla="*/ 737462 w 2491221"/>
                  <a:gd name="connsiteY19" fmla="*/ 109441 h 1440441"/>
                  <a:gd name="connsiteX20" fmla="*/ 778208 w 2491221"/>
                  <a:gd name="connsiteY20" fmla="*/ 94287 h 1440441"/>
                  <a:gd name="connsiteX21" fmla="*/ 815923 w 2491221"/>
                  <a:gd name="connsiteY21" fmla="*/ 78797 h 1440441"/>
                  <a:gd name="connsiteX22" fmla="*/ 795382 w 2491221"/>
                  <a:gd name="connsiteY22" fmla="*/ 69032 h 1440441"/>
                  <a:gd name="connsiteX23" fmla="*/ 726687 w 2491221"/>
                  <a:gd name="connsiteY23" fmla="*/ 46470 h 1440441"/>
                  <a:gd name="connsiteX24" fmla="*/ 714901 w 2491221"/>
                  <a:gd name="connsiteY24" fmla="*/ 18521 h 1440441"/>
                  <a:gd name="connsiteX25" fmla="*/ 714564 w 2491221"/>
                  <a:gd name="connsiteY25" fmla="*/ 7408 h 1440441"/>
                  <a:gd name="connsiteX26" fmla="*/ 324618 w 2491221"/>
                  <a:gd name="connsiteY26" fmla="*/ 119880 h 1440441"/>
                  <a:gd name="connsiteX27" fmla="*/ 311148 w 2491221"/>
                  <a:gd name="connsiteY27" fmla="*/ 131329 h 1440441"/>
                  <a:gd name="connsiteX28" fmla="*/ 232688 w 2491221"/>
                  <a:gd name="connsiteY28" fmla="*/ 320241 h 1440441"/>
                  <a:gd name="connsiteX29" fmla="*/ 0 w 2491221"/>
                  <a:gd name="connsiteY29" fmla="*/ 956344 h 1440441"/>
                  <a:gd name="connsiteX30" fmla="*/ 1636897 w 2491221"/>
                  <a:gd name="connsiteY30" fmla="*/ 966783 h 1440441"/>
                  <a:gd name="connsiteX31" fmla="*/ 1636897 w 2491221"/>
                  <a:gd name="connsiteY31" fmla="*/ 968467 h 1440441"/>
                  <a:gd name="connsiteX32" fmla="*/ 1643295 w 2491221"/>
                  <a:gd name="connsiteY32" fmla="*/ 1258064 h 1440441"/>
                  <a:gd name="connsiteX33" fmla="*/ 1674275 w 2491221"/>
                  <a:gd name="connsiteY33" fmla="*/ 1256717 h 1440441"/>
                  <a:gd name="connsiteX34" fmla="*/ 1687072 w 2491221"/>
                  <a:gd name="connsiteY34" fmla="*/ 1268503 h 1440441"/>
                  <a:gd name="connsiteX35" fmla="*/ 1702898 w 2491221"/>
                  <a:gd name="connsiteY35" fmla="*/ 1294769 h 1440441"/>
                  <a:gd name="connsiteX36" fmla="*/ 1954781 w 2491221"/>
                  <a:gd name="connsiteY36" fmla="*/ 1376597 h 1440441"/>
                  <a:gd name="connsiteX37" fmla="*/ 2491209 w 2491221"/>
                  <a:gd name="connsiteY37" fmla="*/ 1437884 h 1440441"/>
                  <a:gd name="connsiteX38" fmla="*/ 2431942 w 2491221"/>
                  <a:gd name="connsiteY38" fmla="*/ 1045244 h 14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491221" h="1440441">
                    <a:moveTo>
                      <a:pt x="2431942" y="1045244"/>
                    </a:moveTo>
                    <a:cubicBezTo>
                      <a:pt x="2387156" y="916272"/>
                      <a:pt x="2325869" y="794709"/>
                      <a:pt x="2260541" y="674829"/>
                    </a:cubicBezTo>
                    <a:cubicBezTo>
                      <a:pt x="2158845" y="487937"/>
                      <a:pt x="2046711" y="307781"/>
                      <a:pt x="1929188" y="130656"/>
                    </a:cubicBezTo>
                    <a:cubicBezTo>
                      <a:pt x="1922453" y="120553"/>
                      <a:pt x="1914708" y="114829"/>
                      <a:pt x="1903596" y="110788"/>
                    </a:cubicBezTo>
                    <a:cubicBezTo>
                      <a:pt x="1819747" y="82165"/>
                      <a:pt x="1735562" y="54889"/>
                      <a:pt x="1650030" y="31317"/>
                    </a:cubicBezTo>
                    <a:cubicBezTo>
                      <a:pt x="1608948" y="19868"/>
                      <a:pt x="1568539" y="7072"/>
                      <a:pt x="1526446" y="0"/>
                    </a:cubicBezTo>
                    <a:cubicBezTo>
                      <a:pt x="1523415" y="10439"/>
                      <a:pt x="1530487" y="18184"/>
                      <a:pt x="1534528" y="26603"/>
                    </a:cubicBezTo>
                    <a:cubicBezTo>
                      <a:pt x="1539579" y="37041"/>
                      <a:pt x="1537559" y="41756"/>
                      <a:pt x="1526109" y="44113"/>
                    </a:cubicBezTo>
                    <a:cubicBezTo>
                      <a:pt x="1497486" y="50174"/>
                      <a:pt x="1470547" y="61624"/>
                      <a:pt x="1442261" y="69032"/>
                    </a:cubicBezTo>
                    <a:cubicBezTo>
                      <a:pt x="1438557" y="70042"/>
                      <a:pt x="1434516" y="71052"/>
                      <a:pt x="1431149" y="72736"/>
                    </a:cubicBezTo>
                    <a:cubicBezTo>
                      <a:pt x="1427108" y="74420"/>
                      <a:pt x="1422057" y="76777"/>
                      <a:pt x="1421720" y="81491"/>
                    </a:cubicBezTo>
                    <a:cubicBezTo>
                      <a:pt x="1421383" y="86879"/>
                      <a:pt x="1426434" y="88563"/>
                      <a:pt x="1430475" y="90247"/>
                    </a:cubicBezTo>
                    <a:cubicBezTo>
                      <a:pt x="1434516" y="91930"/>
                      <a:pt x="1438894" y="92940"/>
                      <a:pt x="1443271" y="94287"/>
                    </a:cubicBezTo>
                    <a:cubicBezTo>
                      <a:pt x="1463812" y="99339"/>
                      <a:pt x="1484017" y="107084"/>
                      <a:pt x="1504895" y="111124"/>
                    </a:cubicBezTo>
                    <a:cubicBezTo>
                      <a:pt x="1517691" y="113482"/>
                      <a:pt x="1517691" y="118533"/>
                      <a:pt x="1509946" y="127625"/>
                    </a:cubicBezTo>
                    <a:cubicBezTo>
                      <a:pt x="1492435" y="148166"/>
                      <a:pt x="1474925" y="168707"/>
                      <a:pt x="1457414" y="188912"/>
                    </a:cubicBezTo>
                    <a:cubicBezTo>
                      <a:pt x="1356729" y="306434"/>
                      <a:pt x="1254360" y="422610"/>
                      <a:pt x="1154348" y="540469"/>
                    </a:cubicBezTo>
                    <a:cubicBezTo>
                      <a:pt x="1138857" y="558653"/>
                      <a:pt x="1137847" y="558990"/>
                      <a:pt x="1121347" y="541142"/>
                    </a:cubicBezTo>
                    <a:cubicBezTo>
                      <a:pt x="1091040" y="507805"/>
                      <a:pt x="782922" y="181167"/>
                      <a:pt x="732411" y="127625"/>
                    </a:cubicBezTo>
                    <a:cubicBezTo>
                      <a:pt x="721972" y="116512"/>
                      <a:pt x="727023" y="113145"/>
                      <a:pt x="737462" y="109441"/>
                    </a:cubicBezTo>
                    <a:cubicBezTo>
                      <a:pt x="750932" y="104390"/>
                      <a:pt x="765075" y="100012"/>
                      <a:pt x="778208" y="94287"/>
                    </a:cubicBezTo>
                    <a:cubicBezTo>
                      <a:pt x="790331" y="88900"/>
                      <a:pt x="804811" y="88226"/>
                      <a:pt x="815923" y="78797"/>
                    </a:cubicBezTo>
                    <a:cubicBezTo>
                      <a:pt x="809188" y="73073"/>
                      <a:pt x="802117" y="71389"/>
                      <a:pt x="795382" y="69032"/>
                    </a:cubicBezTo>
                    <a:cubicBezTo>
                      <a:pt x="772483" y="61624"/>
                      <a:pt x="749585" y="54215"/>
                      <a:pt x="726687" y="46470"/>
                    </a:cubicBezTo>
                    <a:cubicBezTo>
                      <a:pt x="712207" y="41756"/>
                      <a:pt x="702105" y="35021"/>
                      <a:pt x="714901" y="18521"/>
                    </a:cubicBezTo>
                    <a:cubicBezTo>
                      <a:pt x="717595" y="15153"/>
                      <a:pt x="716921" y="11113"/>
                      <a:pt x="714564" y="7408"/>
                    </a:cubicBezTo>
                    <a:cubicBezTo>
                      <a:pt x="582898" y="39399"/>
                      <a:pt x="453253" y="78461"/>
                      <a:pt x="324618" y="119880"/>
                    </a:cubicBezTo>
                    <a:cubicBezTo>
                      <a:pt x="318557" y="121900"/>
                      <a:pt x="313842" y="124594"/>
                      <a:pt x="311148" y="131329"/>
                    </a:cubicBezTo>
                    <a:cubicBezTo>
                      <a:pt x="285220" y="194299"/>
                      <a:pt x="258954" y="257270"/>
                      <a:pt x="232688" y="320241"/>
                    </a:cubicBezTo>
                    <a:cubicBezTo>
                      <a:pt x="238413" y="325628"/>
                      <a:pt x="0" y="956344"/>
                      <a:pt x="0" y="956344"/>
                    </a:cubicBezTo>
                    <a:cubicBezTo>
                      <a:pt x="0" y="956344"/>
                      <a:pt x="1640938" y="943211"/>
                      <a:pt x="1636897" y="966783"/>
                    </a:cubicBezTo>
                    <a:cubicBezTo>
                      <a:pt x="1636897" y="967457"/>
                      <a:pt x="1636897" y="967793"/>
                      <a:pt x="1636897" y="968467"/>
                    </a:cubicBezTo>
                    <a:cubicBezTo>
                      <a:pt x="1636560" y="1046254"/>
                      <a:pt x="1634540" y="1252003"/>
                      <a:pt x="1643295" y="1258064"/>
                    </a:cubicBezTo>
                    <a:cubicBezTo>
                      <a:pt x="1651377" y="1263788"/>
                      <a:pt x="1663836" y="1258401"/>
                      <a:pt x="1674275" y="1256717"/>
                    </a:cubicBezTo>
                    <a:cubicBezTo>
                      <a:pt x="1684041" y="1255370"/>
                      <a:pt x="1688418" y="1259074"/>
                      <a:pt x="1687072" y="1268503"/>
                    </a:cubicBezTo>
                    <a:cubicBezTo>
                      <a:pt x="1685051" y="1281972"/>
                      <a:pt x="1692459" y="1289381"/>
                      <a:pt x="1702898" y="1294769"/>
                    </a:cubicBezTo>
                    <a:cubicBezTo>
                      <a:pt x="1713000" y="1299820"/>
                      <a:pt x="1879014" y="1359760"/>
                      <a:pt x="1954781" y="1376597"/>
                    </a:cubicBezTo>
                    <a:cubicBezTo>
                      <a:pt x="1997210" y="1386025"/>
                      <a:pt x="2489862" y="1454384"/>
                      <a:pt x="2491209" y="1437884"/>
                    </a:cubicBezTo>
                    <a:cubicBezTo>
                      <a:pt x="2492219" y="1430812"/>
                      <a:pt x="2433963" y="1050968"/>
                      <a:pt x="2431942" y="1045244"/>
                    </a:cubicBezTo>
                    <a:close/>
                  </a:path>
                </a:pathLst>
              </a:custGeom>
              <a:solidFill>
                <a:srgbClr val="31363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4">
                <a:extLst>
                  <a:ext uri="{FF2B5EF4-FFF2-40B4-BE49-F238E27FC236}">
                    <a16:creationId xmlns:a16="http://schemas.microsoft.com/office/drawing/2014/main" xmlns="" id="{F55D8655-6A7C-4E5B-90E3-508CA9E8F24F}"/>
                  </a:ext>
                </a:extLst>
              </p:cNvPr>
              <p:cNvSpPr/>
              <p:nvPr/>
            </p:nvSpPr>
            <p:spPr>
              <a:xfrm>
                <a:off x="8594498" y="1960685"/>
                <a:ext cx="842152" cy="613967"/>
              </a:xfrm>
              <a:custGeom>
                <a:avLst/>
                <a:gdLst>
                  <a:gd name="connsiteX0" fmla="*/ 839705 w 842152"/>
                  <a:gd name="connsiteY0" fmla="*/ 84823 h 613967"/>
                  <a:gd name="connsiteX1" fmla="*/ 795592 w 842152"/>
                  <a:gd name="connsiteY1" fmla="*/ 23537 h 613967"/>
                  <a:gd name="connsiteX2" fmla="*/ 687162 w 842152"/>
                  <a:gd name="connsiteY2" fmla="*/ 5353 h 613967"/>
                  <a:gd name="connsiteX3" fmla="*/ 668641 w 842152"/>
                  <a:gd name="connsiteY3" fmla="*/ 5016 h 613967"/>
                  <a:gd name="connsiteX4" fmla="*/ 658875 w 842152"/>
                  <a:gd name="connsiteY4" fmla="*/ 20506 h 613967"/>
                  <a:gd name="connsiteX5" fmla="*/ 540006 w 842152"/>
                  <a:gd name="connsiteY5" fmla="*/ 257908 h 613967"/>
                  <a:gd name="connsiteX6" fmla="*/ 488148 w 842152"/>
                  <a:gd name="connsiteY6" fmla="*/ 187866 h 613967"/>
                  <a:gd name="connsiteX7" fmla="*/ 427198 w 842152"/>
                  <a:gd name="connsiteY7" fmla="*/ 101997 h 613967"/>
                  <a:gd name="connsiteX8" fmla="*/ 415075 w 842152"/>
                  <a:gd name="connsiteY8" fmla="*/ 101997 h 613967"/>
                  <a:gd name="connsiteX9" fmla="*/ 355135 w 842152"/>
                  <a:gd name="connsiteY9" fmla="*/ 187530 h 613967"/>
                  <a:gd name="connsiteX10" fmla="*/ 353788 w 842152"/>
                  <a:gd name="connsiteY10" fmla="*/ 186519 h 613967"/>
                  <a:gd name="connsiteX11" fmla="*/ 332910 w 842152"/>
                  <a:gd name="connsiteY11" fmla="*/ 207397 h 613967"/>
                  <a:gd name="connsiteX12" fmla="*/ 304287 w 842152"/>
                  <a:gd name="connsiteY12" fmla="*/ 245449 h 613967"/>
                  <a:gd name="connsiteX13" fmla="*/ 297889 w 842152"/>
                  <a:gd name="connsiteY13" fmla="*/ 239051 h 613967"/>
                  <a:gd name="connsiteX14" fmla="*/ 201918 w 842152"/>
                  <a:gd name="connsiteY14" fmla="*/ 64282 h 613967"/>
                  <a:gd name="connsiteX15" fmla="*/ 173969 w 842152"/>
                  <a:gd name="connsiteY15" fmla="*/ 12761 h 613967"/>
                  <a:gd name="connsiteX16" fmla="*/ 148040 w 842152"/>
                  <a:gd name="connsiteY16" fmla="*/ 4006 h 613967"/>
                  <a:gd name="connsiteX17" fmla="*/ 49374 w 842152"/>
                  <a:gd name="connsiteY17" fmla="*/ 23200 h 613967"/>
                  <a:gd name="connsiteX18" fmla="*/ 10313 w 842152"/>
                  <a:gd name="connsiteY18" fmla="*/ 57884 h 613967"/>
                  <a:gd name="connsiteX19" fmla="*/ 26476 w 842152"/>
                  <a:gd name="connsiteY19" fmla="*/ 104355 h 613967"/>
                  <a:gd name="connsiteX20" fmla="*/ 101906 w 842152"/>
                  <a:gd name="connsiteY20" fmla="*/ 129273 h 613967"/>
                  <a:gd name="connsiteX21" fmla="*/ 35905 w 842152"/>
                  <a:gd name="connsiteY21" fmla="*/ 153182 h 613967"/>
                  <a:gd name="connsiteX22" fmla="*/ 27823 w 842152"/>
                  <a:gd name="connsiteY22" fmla="*/ 185846 h 613967"/>
                  <a:gd name="connsiteX23" fmla="*/ 424504 w 842152"/>
                  <a:gd name="connsiteY23" fmla="*/ 608119 h 613967"/>
                  <a:gd name="connsiteX24" fmla="*/ 444708 w 842152"/>
                  <a:gd name="connsiteY24" fmla="*/ 607109 h 613967"/>
                  <a:gd name="connsiteX25" fmla="*/ 812766 w 842152"/>
                  <a:gd name="connsiteY25" fmla="*/ 178438 h 613967"/>
                  <a:gd name="connsiteX26" fmla="*/ 806705 w 842152"/>
                  <a:gd name="connsiteY26" fmla="*/ 157560 h 613967"/>
                  <a:gd name="connsiteX27" fmla="*/ 717468 w 842152"/>
                  <a:gd name="connsiteY27" fmla="*/ 132977 h 613967"/>
                  <a:gd name="connsiteX28" fmla="*/ 832970 w 842152"/>
                  <a:gd name="connsiteY28" fmla="*/ 97956 h 613967"/>
                  <a:gd name="connsiteX29" fmla="*/ 839705 w 842152"/>
                  <a:gd name="connsiteY29" fmla="*/ 84823 h 61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152" h="613967">
                    <a:moveTo>
                      <a:pt x="839705" y="84823"/>
                    </a:moveTo>
                    <a:cubicBezTo>
                      <a:pt x="833307" y="73711"/>
                      <a:pt x="811082" y="26231"/>
                      <a:pt x="795592" y="23537"/>
                    </a:cubicBezTo>
                    <a:cubicBezTo>
                      <a:pt x="759561" y="17475"/>
                      <a:pt x="723193" y="11414"/>
                      <a:pt x="687162" y="5353"/>
                    </a:cubicBezTo>
                    <a:cubicBezTo>
                      <a:pt x="681100" y="-2392"/>
                      <a:pt x="675039" y="-1045"/>
                      <a:pt x="668641" y="5016"/>
                    </a:cubicBezTo>
                    <a:cubicBezTo>
                      <a:pt x="664263" y="9394"/>
                      <a:pt x="661569" y="15118"/>
                      <a:pt x="658875" y="20506"/>
                    </a:cubicBezTo>
                    <a:cubicBezTo>
                      <a:pt x="618466" y="99303"/>
                      <a:pt x="578731" y="178438"/>
                      <a:pt x="540006" y="257908"/>
                    </a:cubicBezTo>
                    <a:cubicBezTo>
                      <a:pt x="522832" y="234673"/>
                      <a:pt x="505658" y="211438"/>
                      <a:pt x="488148" y="187866"/>
                    </a:cubicBezTo>
                    <a:cubicBezTo>
                      <a:pt x="467943" y="159243"/>
                      <a:pt x="447402" y="130620"/>
                      <a:pt x="427198" y="101997"/>
                    </a:cubicBezTo>
                    <a:cubicBezTo>
                      <a:pt x="422820" y="95599"/>
                      <a:pt x="419789" y="95262"/>
                      <a:pt x="415075" y="101997"/>
                    </a:cubicBezTo>
                    <a:cubicBezTo>
                      <a:pt x="395207" y="130620"/>
                      <a:pt x="375003" y="158906"/>
                      <a:pt x="355135" y="187530"/>
                    </a:cubicBezTo>
                    <a:cubicBezTo>
                      <a:pt x="354798" y="187193"/>
                      <a:pt x="354125" y="186856"/>
                      <a:pt x="353788" y="186519"/>
                    </a:cubicBezTo>
                    <a:cubicBezTo>
                      <a:pt x="343012" y="189550"/>
                      <a:pt x="338972" y="199652"/>
                      <a:pt x="332910" y="207397"/>
                    </a:cubicBezTo>
                    <a:cubicBezTo>
                      <a:pt x="323145" y="219857"/>
                      <a:pt x="315063" y="234000"/>
                      <a:pt x="304287" y="245449"/>
                    </a:cubicBezTo>
                    <a:cubicBezTo>
                      <a:pt x="300246" y="244102"/>
                      <a:pt x="299236" y="241408"/>
                      <a:pt x="297889" y="239051"/>
                    </a:cubicBezTo>
                    <a:cubicBezTo>
                      <a:pt x="265562" y="181131"/>
                      <a:pt x="234582" y="122202"/>
                      <a:pt x="201918" y="64282"/>
                    </a:cubicBezTo>
                    <a:cubicBezTo>
                      <a:pt x="192489" y="47109"/>
                      <a:pt x="183734" y="29598"/>
                      <a:pt x="173969" y="12761"/>
                    </a:cubicBezTo>
                    <a:cubicBezTo>
                      <a:pt x="166224" y="-1045"/>
                      <a:pt x="159825" y="-2729"/>
                      <a:pt x="148040" y="4006"/>
                    </a:cubicBezTo>
                    <a:cubicBezTo>
                      <a:pt x="115039" y="10404"/>
                      <a:pt x="82375" y="17475"/>
                      <a:pt x="49374" y="23200"/>
                    </a:cubicBezTo>
                    <a:cubicBezTo>
                      <a:pt x="39609" y="24884"/>
                      <a:pt x="17384" y="45762"/>
                      <a:pt x="10313" y="57884"/>
                    </a:cubicBezTo>
                    <a:cubicBezTo>
                      <a:pt x="-6524" y="86170"/>
                      <a:pt x="-3831" y="93579"/>
                      <a:pt x="26476" y="104355"/>
                    </a:cubicBezTo>
                    <a:cubicBezTo>
                      <a:pt x="30180" y="105701"/>
                      <a:pt x="78671" y="121192"/>
                      <a:pt x="101906" y="129273"/>
                    </a:cubicBezTo>
                    <a:cubicBezTo>
                      <a:pt x="77324" y="136345"/>
                      <a:pt x="56783" y="145437"/>
                      <a:pt x="35905" y="153182"/>
                    </a:cubicBezTo>
                    <a:cubicBezTo>
                      <a:pt x="14690" y="160927"/>
                      <a:pt x="13006" y="169009"/>
                      <a:pt x="27823" y="185846"/>
                    </a:cubicBezTo>
                    <a:cubicBezTo>
                      <a:pt x="72610" y="236357"/>
                      <a:pt x="387799" y="567373"/>
                      <a:pt x="424504" y="608119"/>
                    </a:cubicBezTo>
                    <a:cubicBezTo>
                      <a:pt x="432585" y="616874"/>
                      <a:pt x="438310" y="615190"/>
                      <a:pt x="444708" y="607109"/>
                    </a:cubicBezTo>
                    <a:cubicBezTo>
                      <a:pt x="454137" y="595323"/>
                      <a:pt x="747101" y="255214"/>
                      <a:pt x="812766" y="178438"/>
                    </a:cubicBezTo>
                    <a:cubicBezTo>
                      <a:pt x="826236" y="162611"/>
                      <a:pt x="826572" y="162947"/>
                      <a:pt x="806705" y="157560"/>
                    </a:cubicBezTo>
                    <a:cubicBezTo>
                      <a:pt x="777745" y="149815"/>
                      <a:pt x="749122" y="141733"/>
                      <a:pt x="717468" y="132977"/>
                    </a:cubicBezTo>
                    <a:cubicBezTo>
                      <a:pt x="722519" y="130284"/>
                      <a:pt x="797276" y="107385"/>
                      <a:pt x="832970" y="97956"/>
                    </a:cubicBezTo>
                    <a:cubicBezTo>
                      <a:pt x="842399" y="95599"/>
                      <a:pt x="844420" y="93242"/>
                      <a:pt x="839705" y="84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5">
                <a:extLst>
                  <a:ext uri="{FF2B5EF4-FFF2-40B4-BE49-F238E27FC236}">
                    <a16:creationId xmlns:a16="http://schemas.microsoft.com/office/drawing/2014/main" xmlns="" id="{43BF7381-F82A-434D-9373-837C315BEBC6}"/>
                  </a:ext>
                </a:extLst>
              </p:cNvPr>
              <p:cNvSpPr/>
              <p:nvPr/>
            </p:nvSpPr>
            <p:spPr>
              <a:xfrm>
                <a:off x="8620510" y="1071787"/>
                <a:ext cx="414221" cy="800660"/>
              </a:xfrm>
              <a:custGeom>
                <a:avLst/>
                <a:gdLst>
                  <a:gd name="connsiteX0" fmla="*/ 162099 w 414221"/>
                  <a:gd name="connsiteY0" fmla="*/ 654491 h 800660"/>
                  <a:gd name="connsiteX1" fmla="*/ 102833 w 414221"/>
                  <a:gd name="connsiteY1" fmla="*/ 528213 h 800660"/>
                  <a:gd name="connsiteX2" fmla="*/ 59730 w 414221"/>
                  <a:gd name="connsiteY2" fmla="*/ 455477 h 800660"/>
                  <a:gd name="connsiteX3" fmla="*/ 36158 w 414221"/>
                  <a:gd name="connsiteY3" fmla="*/ 425507 h 800660"/>
                  <a:gd name="connsiteX4" fmla="*/ 1474 w 414221"/>
                  <a:gd name="connsiteY4" fmla="*/ 240637 h 800660"/>
                  <a:gd name="connsiteX5" fmla="*/ 31781 w 414221"/>
                  <a:gd name="connsiteY5" fmla="*/ 222116 h 800660"/>
                  <a:gd name="connsiteX6" fmla="*/ 43567 w 414221"/>
                  <a:gd name="connsiteY6" fmla="*/ 236596 h 800660"/>
                  <a:gd name="connsiteX7" fmla="*/ 53332 w 414221"/>
                  <a:gd name="connsiteY7" fmla="*/ 263535 h 800660"/>
                  <a:gd name="connsiteX8" fmla="*/ 66128 w 414221"/>
                  <a:gd name="connsiteY8" fmla="*/ 271954 h 800660"/>
                  <a:gd name="connsiteX9" fmla="*/ 74884 w 414221"/>
                  <a:gd name="connsiteY9" fmla="*/ 259831 h 800660"/>
                  <a:gd name="connsiteX10" fmla="*/ 74884 w 414221"/>
                  <a:gd name="connsiteY10" fmla="*/ 242994 h 800660"/>
                  <a:gd name="connsiteX11" fmla="*/ 70843 w 414221"/>
                  <a:gd name="connsiteY11" fmla="*/ 130859 h 800660"/>
                  <a:gd name="connsiteX12" fmla="*/ 77241 w 414221"/>
                  <a:gd name="connsiteY12" fmla="*/ 56103 h 800660"/>
                  <a:gd name="connsiteX13" fmla="*/ 91721 w 414221"/>
                  <a:gd name="connsiteY13" fmla="*/ 6939 h 800660"/>
                  <a:gd name="connsiteX14" fmla="*/ 131793 w 414221"/>
                  <a:gd name="connsiteY14" fmla="*/ 1214 h 800660"/>
                  <a:gd name="connsiteX15" fmla="*/ 178600 w 414221"/>
                  <a:gd name="connsiteY15" fmla="*/ 3571 h 800660"/>
                  <a:gd name="connsiteX16" fmla="*/ 410614 w 414221"/>
                  <a:gd name="connsiteY16" fmla="*/ 6939 h 800660"/>
                  <a:gd name="connsiteX17" fmla="*/ 403543 w 414221"/>
                  <a:gd name="connsiteY17" fmla="*/ 800300 h 800660"/>
                  <a:gd name="connsiteX18" fmla="*/ 279622 w 414221"/>
                  <a:gd name="connsiteY18" fmla="*/ 765279 h 800660"/>
                  <a:gd name="connsiteX19" fmla="*/ 162099 w 414221"/>
                  <a:gd name="connsiteY19" fmla="*/ 654491 h 800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4221" h="800660">
                    <a:moveTo>
                      <a:pt x="162099" y="654491"/>
                    </a:moveTo>
                    <a:cubicBezTo>
                      <a:pt x="122027" y="621827"/>
                      <a:pt x="105527" y="577714"/>
                      <a:pt x="102833" y="528213"/>
                    </a:cubicBezTo>
                    <a:cubicBezTo>
                      <a:pt x="100812" y="495550"/>
                      <a:pt x="87343" y="471641"/>
                      <a:pt x="59730" y="455477"/>
                    </a:cubicBezTo>
                    <a:cubicBezTo>
                      <a:pt x="47607" y="448406"/>
                      <a:pt x="42556" y="436283"/>
                      <a:pt x="36158" y="425507"/>
                    </a:cubicBezTo>
                    <a:cubicBezTo>
                      <a:pt x="3494" y="367925"/>
                      <a:pt x="-3577" y="305291"/>
                      <a:pt x="1474" y="240637"/>
                    </a:cubicBezTo>
                    <a:cubicBezTo>
                      <a:pt x="2821" y="223463"/>
                      <a:pt x="8882" y="220432"/>
                      <a:pt x="31781" y="222116"/>
                    </a:cubicBezTo>
                    <a:cubicBezTo>
                      <a:pt x="40536" y="222789"/>
                      <a:pt x="41209" y="230535"/>
                      <a:pt x="43567" y="236596"/>
                    </a:cubicBezTo>
                    <a:cubicBezTo>
                      <a:pt x="47271" y="245351"/>
                      <a:pt x="49291" y="254780"/>
                      <a:pt x="53332" y="263535"/>
                    </a:cubicBezTo>
                    <a:cubicBezTo>
                      <a:pt x="56026" y="269260"/>
                      <a:pt x="59730" y="272627"/>
                      <a:pt x="66128" y="271954"/>
                    </a:cubicBezTo>
                    <a:cubicBezTo>
                      <a:pt x="73537" y="271280"/>
                      <a:pt x="74547" y="265556"/>
                      <a:pt x="74884" y="259831"/>
                    </a:cubicBezTo>
                    <a:cubicBezTo>
                      <a:pt x="75220" y="254106"/>
                      <a:pt x="75557" y="248382"/>
                      <a:pt x="74884" y="242994"/>
                    </a:cubicBezTo>
                    <a:cubicBezTo>
                      <a:pt x="69159" y="205616"/>
                      <a:pt x="72190" y="168237"/>
                      <a:pt x="70843" y="130859"/>
                    </a:cubicBezTo>
                    <a:cubicBezTo>
                      <a:pt x="70169" y="105940"/>
                      <a:pt x="69159" y="80348"/>
                      <a:pt x="77241" y="56103"/>
                    </a:cubicBezTo>
                    <a:cubicBezTo>
                      <a:pt x="82965" y="38592"/>
                      <a:pt x="79261" y="20745"/>
                      <a:pt x="91721" y="6939"/>
                    </a:cubicBezTo>
                    <a:cubicBezTo>
                      <a:pt x="99802" y="-1143"/>
                      <a:pt x="121690" y="-806"/>
                      <a:pt x="131793" y="1214"/>
                    </a:cubicBezTo>
                    <a:cubicBezTo>
                      <a:pt x="147283" y="4245"/>
                      <a:pt x="163110" y="3571"/>
                      <a:pt x="178600" y="3571"/>
                    </a:cubicBezTo>
                    <a:cubicBezTo>
                      <a:pt x="304541" y="3571"/>
                      <a:pt x="416002" y="11316"/>
                      <a:pt x="410614" y="6939"/>
                    </a:cubicBezTo>
                    <a:cubicBezTo>
                      <a:pt x="419369" y="17378"/>
                      <a:pt x="410277" y="799290"/>
                      <a:pt x="403543" y="800300"/>
                    </a:cubicBezTo>
                    <a:cubicBezTo>
                      <a:pt x="346633" y="801984"/>
                      <a:pt x="312959" y="798953"/>
                      <a:pt x="279622" y="765279"/>
                    </a:cubicBezTo>
                    <a:cubicBezTo>
                      <a:pt x="256050" y="740023"/>
                      <a:pt x="168161" y="659542"/>
                      <a:pt x="162099" y="654491"/>
                    </a:cubicBezTo>
                    <a:close/>
                  </a:path>
                </a:pathLst>
              </a:custGeom>
              <a:solidFill>
                <a:srgbClr val="EEC8A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6">
                <a:extLst>
                  <a:ext uri="{FF2B5EF4-FFF2-40B4-BE49-F238E27FC236}">
                    <a16:creationId xmlns:a16="http://schemas.microsoft.com/office/drawing/2014/main" xmlns="" id="{92BC95D4-E241-4FA4-ACC6-7ACF6E2138E7}"/>
                  </a:ext>
                </a:extLst>
              </p:cNvPr>
              <p:cNvSpPr/>
              <p:nvPr/>
            </p:nvSpPr>
            <p:spPr>
              <a:xfrm>
                <a:off x="9024053" y="1077662"/>
                <a:ext cx="398610" cy="793450"/>
              </a:xfrm>
              <a:custGeom>
                <a:avLst/>
                <a:gdLst>
                  <a:gd name="connsiteX0" fmla="*/ 0 w 398610"/>
                  <a:gd name="connsiteY0" fmla="*/ 793415 h 793450"/>
                  <a:gd name="connsiteX1" fmla="*/ 7071 w 398610"/>
                  <a:gd name="connsiteY1" fmla="*/ 54 h 793450"/>
                  <a:gd name="connsiteX2" fmla="*/ 279495 w 398610"/>
                  <a:gd name="connsiteY2" fmla="*/ 727 h 793450"/>
                  <a:gd name="connsiteX3" fmla="*/ 291954 w 398610"/>
                  <a:gd name="connsiteY3" fmla="*/ 5105 h 793450"/>
                  <a:gd name="connsiteX4" fmla="*/ 324281 w 398610"/>
                  <a:gd name="connsiteY4" fmla="*/ 99729 h 793450"/>
                  <a:gd name="connsiteX5" fmla="*/ 318220 w 398610"/>
                  <a:gd name="connsiteY5" fmla="*/ 243517 h 793450"/>
                  <a:gd name="connsiteX6" fmla="*/ 317883 w 398610"/>
                  <a:gd name="connsiteY6" fmla="*/ 251936 h 793450"/>
                  <a:gd name="connsiteX7" fmla="*/ 325292 w 398610"/>
                  <a:gd name="connsiteY7" fmla="*/ 265406 h 793450"/>
                  <a:gd name="connsiteX8" fmla="*/ 341118 w 398610"/>
                  <a:gd name="connsiteY8" fmla="*/ 256314 h 793450"/>
                  <a:gd name="connsiteX9" fmla="*/ 351894 w 398610"/>
                  <a:gd name="connsiteY9" fmla="*/ 224660 h 793450"/>
                  <a:gd name="connsiteX10" fmla="*/ 364690 w 398610"/>
                  <a:gd name="connsiteY10" fmla="*/ 209507 h 793450"/>
                  <a:gd name="connsiteX11" fmla="*/ 398364 w 398610"/>
                  <a:gd name="connsiteY11" fmla="*/ 243517 h 793450"/>
                  <a:gd name="connsiteX12" fmla="*/ 371425 w 398610"/>
                  <a:gd name="connsiteY12" fmla="*/ 407510 h 793450"/>
                  <a:gd name="connsiteX13" fmla="*/ 346506 w 398610"/>
                  <a:gd name="connsiteY13" fmla="*/ 440511 h 793450"/>
                  <a:gd name="connsiteX14" fmla="*/ 290607 w 398610"/>
                  <a:gd name="connsiteY14" fmla="*/ 554666 h 793450"/>
                  <a:gd name="connsiteX15" fmla="*/ 246494 w 398610"/>
                  <a:gd name="connsiteY15" fmla="*/ 639862 h 793450"/>
                  <a:gd name="connsiteX16" fmla="*/ 143115 w 398610"/>
                  <a:gd name="connsiteY16" fmla="*/ 735833 h 793450"/>
                  <a:gd name="connsiteX17" fmla="*/ 77787 w 398610"/>
                  <a:gd name="connsiteY17" fmla="*/ 783313 h 793450"/>
                  <a:gd name="connsiteX18" fmla="*/ 0 w 398610"/>
                  <a:gd name="connsiteY18" fmla="*/ 793415 h 79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610" h="793450">
                    <a:moveTo>
                      <a:pt x="0" y="793415"/>
                    </a:moveTo>
                    <a:cubicBezTo>
                      <a:pt x="0" y="779946"/>
                      <a:pt x="9092" y="37769"/>
                      <a:pt x="7071" y="54"/>
                    </a:cubicBezTo>
                    <a:cubicBezTo>
                      <a:pt x="66338" y="54"/>
                      <a:pt x="251209" y="-283"/>
                      <a:pt x="279495" y="727"/>
                    </a:cubicBezTo>
                    <a:cubicBezTo>
                      <a:pt x="283872" y="727"/>
                      <a:pt x="288250" y="2411"/>
                      <a:pt x="291954" y="5105"/>
                    </a:cubicBezTo>
                    <a:cubicBezTo>
                      <a:pt x="316873" y="31708"/>
                      <a:pt x="322934" y="65382"/>
                      <a:pt x="324281" y="99729"/>
                    </a:cubicBezTo>
                    <a:cubicBezTo>
                      <a:pt x="325965" y="147883"/>
                      <a:pt x="321924" y="195700"/>
                      <a:pt x="318220" y="243517"/>
                    </a:cubicBezTo>
                    <a:cubicBezTo>
                      <a:pt x="317883" y="246211"/>
                      <a:pt x="317883" y="249242"/>
                      <a:pt x="317883" y="251936"/>
                    </a:cubicBezTo>
                    <a:cubicBezTo>
                      <a:pt x="318220" y="257661"/>
                      <a:pt x="317883" y="263722"/>
                      <a:pt x="325292" y="265406"/>
                    </a:cubicBezTo>
                    <a:cubicBezTo>
                      <a:pt x="333037" y="267089"/>
                      <a:pt x="338088" y="263385"/>
                      <a:pt x="341118" y="256314"/>
                    </a:cubicBezTo>
                    <a:cubicBezTo>
                      <a:pt x="345496" y="245875"/>
                      <a:pt x="348527" y="235099"/>
                      <a:pt x="351894" y="224660"/>
                    </a:cubicBezTo>
                    <a:cubicBezTo>
                      <a:pt x="354251" y="217925"/>
                      <a:pt x="355262" y="210180"/>
                      <a:pt x="364690" y="209507"/>
                    </a:cubicBezTo>
                    <a:cubicBezTo>
                      <a:pt x="389609" y="210854"/>
                      <a:pt x="397691" y="218599"/>
                      <a:pt x="398364" y="243517"/>
                    </a:cubicBezTo>
                    <a:cubicBezTo>
                      <a:pt x="400048" y="300090"/>
                      <a:pt x="393313" y="354979"/>
                      <a:pt x="371425" y="407510"/>
                    </a:cubicBezTo>
                    <a:cubicBezTo>
                      <a:pt x="366037" y="420643"/>
                      <a:pt x="357619" y="431419"/>
                      <a:pt x="346506" y="440511"/>
                    </a:cubicBezTo>
                    <a:cubicBezTo>
                      <a:pt x="310138" y="469807"/>
                      <a:pt x="289597" y="506175"/>
                      <a:pt x="290607" y="554666"/>
                    </a:cubicBezTo>
                    <a:cubicBezTo>
                      <a:pt x="291281" y="589687"/>
                      <a:pt x="272087" y="618984"/>
                      <a:pt x="246494" y="639862"/>
                    </a:cubicBezTo>
                    <a:cubicBezTo>
                      <a:pt x="220228" y="661076"/>
                      <a:pt x="154901" y="716638"/>
                      <a:pt x="143115" y="735833"/>
                    </a:cubicBezTo>
                    <a:cubicBezTo>
                      <a:pt x="126951" y="762098"/>
                      <a:pt x="105400" y="772537"/>
                      <a:pt x="77787" y="783313"/>
                    </a:cubicBezTo>
                    <a:cubicBezTo>
                      <a:pt x="55899" y="791732"/>
                      <a:pt x="28286" y="793752"/>
                      <a:pt x="0" y="793415"/>
                    </a:cubicBezTo>
                    <a:close/>
                  </a:path>
                </a:pathLst>
              </a:custGeom>
              <a:solidFill>
                <a:srgbClr val="F8CEB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7">
                <a:extLst>
                  <a:ext uri="{FF2B5EF4-FFF2-40B4-BE49-F238E27FC236}">
                    <a16:creationId xmlns:a16="http://schemas.microsoft.com/office/drawing/2014/main" xmlns="" id="{8BB8E7FC-694D-43D5-8DDE-963ED87AE25E}"/>
                  </a:ext>
                </a:extLst>
              </p:cNvPr>
              <p:cNvSpPr/>
              <p:nvPr/>
            </p:nvSpPr>
            <p:spPr>
              <a:xfrm>
                <a:off x="8799447" y="2803430"/>
                <a:ext cx="735707" cy="470971"/>
              </a:xfrm>
              <a:custGeom>
                <a:avLst/>
                <a:gdLst>
                  <a:gd name="connsiteX0" fmla="*/ 75430 w 735707"/>
                  <a:gd name="connsiteY0" fmla="*/ 194045 h 470971"/>
                  <a:gd name="connsiteX1" fmla="*/ 0 w 735707"/>
                  <a:gd name="connsiteY1" fmla="*/ 152289 h 470971"/>
                  <a:gd name="connsiteX2" fmla="*/ 86879 w 735707"/>
                  <a:gd name="connsiteY2" fmla="*/ 109860 h 470971"/>
                  <a:gd name="connsiteX3" fmla="*/ 484570 w 735707"/>
                  <a:gd name="connsiteY3" fmla="*/ 114574 h 470971"/>
                  <a:gd name="connsiteX4" fmla="*/ 424967 w 735707"/>
                  <a:gd name="connsiteY4" fmla="*/ 86288 h 470971"/>
                  <a:gd name="connsiteX5" fmla="*/ 372772 w 735707"/>
                  <a:gd name="connsiteY5" fmla="*/ 75512 h 470971"/>
                  <a:gd name="connsiteX6" fmla="*/ 339435 w 735707"/>
                  <a:gd name="connsiteY6" fmla="*/ 14899 h 470971"/>
                  <a:gd name="connsiteX7" fmla="*/ 355935 w 735707"/>
                  <a:gd name="connsiteY7" fmla="*/ 1092 h 470971"/>
                  <a:gd name="connsiteX8" fmla="*/ 502080 w 735707"/>
                  <a:gd name="connsiteY8" fmla="*/ 16582 h 470971"/>
                  <a:gd name="connsiteX9" fmla="*/ 628695 w 735707"/>
                  <a:gd name="connsiteY9" fmla="*/ 75175 h 470971"/>
                  <a:gd name="connsiteX10" fmla="*/ 711197 w 735707"/>
                  <a:gd name="connsiteY10" fmla="*/ 144207 h 470971"/>
                  <a:gd name="connsiteX11" fmla="*/ 734432 w 735707"/>
                  <a:gd name="connsiteY11" fmla="*/ 171146 h 470971"/>
                  <a:gd name="connsiteX12" fmla="*/ 734432 w 735707"/>
                  <a:gd name="connsiteY12" fmla="*/ 283281 h 470971"/>
                  <a:gd name="connsiteX13" fmla="*/ 730054 w 735707"/>
                  <a:gd name="connsiteY13" fmla="*/ 435825 h 470971"/>
                  <a:gd name="connsiteX14" fmla="*/ 706819 w 735707"/>
                  <a:gd name="connsiteY14" fmla="*/ 434141 h 470971"/>
                  <a:gd name="connsiteX15" fmla="*/ 623644 w 735707"/>
                  <a:gd name="connsiteY15" fmla="*/ 453672 h 470971"/>
                  <a:gd name="connsiteX16" fmla="*/ 537102 w 735707"/>
                  <a:gd name="connsiteY16" fmla="*/ 470509 h 470971"/>
                  <a:gd name="connsiteX17" fmla="*/ 389272 w 735707"/>
                  <a:gd name="connsiteY17" fmla="*/ 470846 h 470971"/>
                  <a:gd name="connsiteX18" fmla="*/ 325965 w 735707"/>
                  <a:gd name="connsiteY18" fmla="*/ 463101 h 470971"/>
                  <a:gd name="connsiteX19" fmla="*/ 303403 w 735707"/>
                  <a:gd name="connsiteY19" fmla="*/ 394742 h 470971"/>
                  <a:gd name="connsiteX20" fmla="*/ 239760 w 735707"/>
                  <a:gd name="connsiteY20" fmla="*/ 342211 h 470971"/>
                  <a:gd name="connsiteX21" fmla="*/ 295658 w 735707"/>
                  <a:gd name="connsiteY21" fmla="*/ 291363 h 470971"/>
                  <a:gd name="connsiteX22" fmla="*/ 253566 w 735707"/>
                  <a:gd name="connsiteY22" fmla="*/ 278903 h 470971"/>
                  <a:gd name="connsiteX23" fmla="*/ 229657 w 735707"/>
                  <a:gd name="connsiteY23" fmla="*/ 238831 h 470971"/>
                  <a:gd name="connsiteX24" fmla="*/ 265015 w 735707"/>
                  <a:gd name="connsiteY24" fmla="*/ 208188 h 470971"/>
                  <a:gd name="connsiteX25" fmla="*/ 301383 w 735707"/>
                  <a:gd name="connsiteY25" fmla="*/ 202127 h 470971"/>
                  <a:gd name="connsiteX26" fmla="*/ 286903 w 735707"/>
                  <a:gd name="connsiteY26" fmla="*/ 195055 h 470971"/>
                  <a:gd name="connsiteX27" fmla="*/ 75430 w 735707"/>
                  <a:gd name="connsiteY27" fmla="*/ 194045 h 47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35707" h="470971">
                    <a:moveTo>
                      <a:pt x="75430" y="194045"/>
                    </a:moveTo>
                    <a:cubicBezTo>
                      <a:pt x="24582" y="193708"/>
                      <a:pt x="0" y="176198"/>
                      <a:pt x="0" y="152289"/>
                    </a:cubicBezTo>
                    <a:cubicBezTo>
                      <a:pt x="0" y="126360"/>
                      <a:pt x="21215" y="110196"/>
                      <a:pt x="86879" y="109860"/>
                    </a:cubicBezTo>
                    <a:cubicBezTo>
                      <a:pt x="108767" y="110196"/>
                      <a:pt x="371425" y="112890"/>
                      <a:pt x="484570" y="114574"/>
                    </a:cubicBezTo>
                    <a:cubicBezTo>
                      <a:pt x="466049" y="96390"/>
                      <a:pt x="447529" y="86961"/>
                      <a:pt x="424967" y="86288"/>
                    </a:cubicBezTo>
                    <a:cubicBezTo>
                      <a:pt x="406783" y="85614"/>
                      <a:pt x="389272" y="83257"/>
                      <a:pt x="372772" y="75512"/>
                    </a:cubicBezTo>
                    <a:cubicBezTo>
                      <a:pt x="348863" y="64063"/>
                      <a:pt x="336404" y="40828"/>
                      <a:pt x="339435" y="14899"/>
                    </a:cubicBezTo>
                    <a:cubicBezTo>
                      <a:pt x="340782" y="4797"/>
                      <a:pt x="346506" y="-2949"/>
                      <a:pt x="355935" y="1092"/>
                    </a:cubicBezTo>
                    <a:cubicBezTo>
                      <a:pt x="403079" y="20960"/>
                      <a:pt x="453590" y="9511"/>
                      <a:pt x="502080" y="16582"/>
                    </a:cubicBezTo>
                    <a:cubicBezTo>
                      <a:pt x="550571" y="23654"/>
                      <a:pt x="590307" y="47226"/>
                      <a:pt x="628695" y="75175"/>
                    </a:cubicBezTo>
                    <a:cubicBezTo>
                      <a:pt x="657655" y="96390"/>
                      <a:pt x="684257" y="120299"/>
                      <a:pt x="711197" y="144207"/>
                    </a:cubicBezTo>
                    <a:cubicBezTo>
                      <a:pt x="731401" y="164412"/>
                      <a:pt x="729717" y="159697"/>
                      <a:pt x="734432" y="171146"/>
                    </a:cubicBezTo>
                    <a:cubicBezTo>
                      <a:pt x="737126" y="208525"/>
                      <a:pt x="734769" y="245903"/>
                      <a:pt x="734432" y="283281"/>
                    </a:cubicBezTo>
                    <a:cubicBezTo>
                      <a:pt x="733758" y="334129"/>
                      <a:pt x="731738" y="384977"/>
                      <a:pt x="730054" y="435825"/>
                    </a:cubicBezTo>
                    <a:cubicBezTo>
                      <a:pt x="722309" y="435488"/>
                      <a:pt x="714227" y="435488"/>
                      <a:pt x="706819" y="434141"/>
                    </a:cubicBezTo>
                    <a:cubicBezTo>
                      <a:pt x="676512" y="429763"/>
                      <a:pt x="650583" y="443906"/>
                      <a:pt x="623644" y="453672"/>
                    </a:cubicBezTo>
                    <a:cubicBezTo>
                      <a:pt x="595695" y="463774"/>
                      <a:pt x="566735" y="469836"/>
                      <a:pt x="537102" y="470509"/>
                    </a:cubicBezTo>
                    <a:cubicBezTo>
                      <a:pt x="487938" y="471519"/>
                      <a:pt x="438437" y="470509"/>
                      <a:pt x="389272" y="470846"/>
                    </a:cubicBezTo>
                    <a:cubicBezTo>
                      <a:pt x="367721" y="471183"/>
                      <a:pt x="346843" y="466468"/>
                      <a:pt x="325965" y="463101"/>
                    </a:cubicBezTo>
                    <a:cubicBezTo>
                      <a:pt x="292965" y="457376"/>
                      <a:pt x="282862" y="419324"/>
                      <a:pt x="303403" y="394742"/>
                    </a:cubicBezTo>
                    <a:cubicBezTo>
                      <a:pt x="274444" y="386324"/>
                      <a:pt x="239760" y="383630"/>
                      <a:pt x="239760" y="342211"/>
                    </a:cubicBezTo>
                    <a:cubicBezTo>
                      <a:pt x="239760" y="308874"/>
                      <a:pt x="267709" y="302139"/>
                      <a:pt x="295658" y="291363"/>
                    </a:cubicBezTo>
                    <a:cubicBezTo>
                      <a:pt x="278485" y="289006"/>
                      <a:pt x="265689" y="284965"/>
                      <a:pt x="253566" y="278903"/>
                    </a:cubicBezTo>
                    <a:cubicBezTo>
                      <a:pt x="235045" y="269475"/>
                      <a:pt x="226963" y="254995"/>
                      <a:pt x="229657" y="238831"/>
                    </a:cubicBezTo>
                    <a:cubicBezTo>
                      <a:pt x="232351" y="223005"/>
                      <a:pt x="245484" y="211555"/>
                      <a:pt x="265015" y="208188"/>
                    </a:cubicBezTo>
                    <a:cubicBezTo>
                      <a:pt x="267709" y="207851"/>
                      <a:pt x="292965" y="205494"/>
                      <a:pt x="301383" y="202127"/>
                    </a:cubicBezTo>
                    <a:cubicBezTo>
                      <a:pt x="297679" y="199433"/>
                      <a:pt x="292965" y="196065"/>
                      <a:pt x="286903" y="195055"/>
                    </a:cubicBezTo>
                    <a:cubicBezTo>
                      <a:pt x="216188" y="194382"/>
                      <a:pt x="145809" y="194382"/>
                      <a:pt x="75430" y="194045"/>
                    </a:cubicBezTo>
                    <a:close/>
                  </a:path>
                </a:pathLst>
              </a:cu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8">
                <a:extLst>
                  <a:ext uri="{FF2B5EF4-FFF2-40B4-BE49-F238E27FC236}">
                    <a16:creationId xmlns:a16="http://schemas.microsoft.com/office/drawing/2014/main" xmlns="" id="{98315542-22CF-4FE9-BD72-A8703D776EB1}"/>
                  </a:ext>
                </a:extLst>
              </p:cNvPr>
              <p:cNvSpPr/>
              <p:nvPr/>
            </p:nvSpPr>
            <p:spPr>
              <a:xfrm>
                <a:off x="8741172" y="1849189"/>
                <a:ext cx="540487" cy="373108"/>
              </a:xfrm>
              <a:custGeom>
                <a:avLst/>
                <a:gdLst>
                  <a:gd name="connsiteX0" fmla="*/ 155593 w 540487"/>
                  <a:gd name="connsiteY0" fmla="*/ 371088 h 373108"/>
                  <a:gd name="connsiteX1" fmla="*/ 21907 w 540487"/>
                  <a:gd name="connsiteY1" fmla="*/ 125941 h 373108"/>
                  <a:gd name="connsiteX2" fmla="*/ 1366 w 540487"/>
                  <a:gd name="connsiteY2" fmla="*/ 115502 h 373108"/>
                  <a:gd name="connsiteX3" fmla="*/ 5070 w 540487"/>
                  <a:gd name="connsiteY3" fmla="*/ 97318 h 373108"/>
                  <a:gd name="connsiteX4" fmla="*/ 49856 w 540487"/>
                  <a:gd name="connsiteY4" fmla="*/ 0 h 373108"/>
                  <a:gd name="connsiteX5" fmla="*/ 258299 w 540487"/>
                  <a:gd name="connsiteY5" fmla="*/ 176452 h 373108"/>
                  <a:gd name="connsiteX6" fmla="*/ 286922 w 540487"/>
                  <a:gd name="connsiteY6" fmla="*/ 177126 h 373108"/>
                  <a:gd name="connsiteX7" fmla="*/ 499405 w 540487"/>
                  <a:gd name="connsiteY7" fmla="*/ 337 h 373108"/>
                  <a:gd name="connsiteX8" fmla="*/ 540488 w 540487"/>
                  <a:gd name="connsiteY8" fmla="*/ 116849 h 373108"/>
                  <a:gd name="connsiteX9" fmla="*/ 520283 w 540487"/>
                  <a:gd name="connsiteY9" fmla="*/ 129308 h 373108"/>
                  <a:gd name="connsiteX10" fmla="*/ 442159 w 540487"/>
                  <a:gd name="connsiteY10" fmla="*/ 284209 h 373108"/>
                  <a:gd name="connsiteX11" fmla="*/ 399057 w 540487"/>
                  <a:gd name="connsiteY11" fmla="*/ 372772 h 373108"/>
                  <a:gd name="connsiteX12" fmla="*/ 395689 w 540487"/>
                  <a:gd name="connsiteY12" fmla="*/ 373109 h 373108"/>
                  <a:gd name="connsiteX13" fmla="*/ 285238 w 540487"/>
                  <a:gd name="connsiteY13" fmla="*/ 231004 h 373108"/>
                  <a:gd name="connsiteX14" fmla="*/ 264023 w 540487"/>
                  <a:gd name="connsiteY14" fmla="*/ 230667 h 373108"/>
                  <a:gd name="connsiteX15" fmla="*/ 155593 w 540487"/>
                  <a:gd name="connsiteY15" fmla="*/ 371088 h 373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487" h="373108">
                    <a:moveTo>
                      <a:pt x="155593" y="371088"/>
                    </a:moveTo>
                    <a:cubicBezTo>
                      <a:pt x="110470" y="288587"/>
                      <a:pt x="66020" y="207432"/>
                      <a:pt x="21907" y="125941"/>
                    </a:cubicBezTo>
                    <a:cubicBezTo>
                      <a:pt x="16856" y="116512"/>
                      <a:pt x="11805" y="111798"/>
                      <a:pt x="1366" y="115502"/>
                    </a:cubicBezTo>
                    <a:cubicBezTo>
                      <a:pt x="-2339" y="108430"/>
                      <a:pt x="2376" y="103043"/>
                      <a:pt x="5070" y="97318"/>
                    </a:cubicBezTo>
                    <a:cubicBezTo>
                      <a:pt x="19886" y="64991"/>
                      <a:pt x="34703" y="32327"/>
                      <a:pt x="49856" y="0"/>
                    </a:cubicBezTo>
                    <a:cubicBezTo>
                      <a:pt x="69724" y="12123"/>
                      <a:pt x="244492" y="161972"/>
                      <a:pt x="258299" y="176452"/>
                    </a:cubicBezTo>
                    <a:cubicBezTo>
                      <a:pt x="268064" y="186554"/>
                      <a:pt x="276483" y="186554"/>
                      <a:pt x="286922" y="177126"/>
                    </a:cubicBezTo>
                    <a:cubicBezTo>
                      <a:pt x="333392" y="135707"/>
                      <a:pt x="484925" y="3031"/>
                      <a:pt x="499405" y="337"/>
                    </a:cubicBezTo>
                    <a:cubicBezTo>
                      <a:pt x="513212" y="39062"/>
                      <a:pt x="526681" y="78124"/>
                      <a:pt x="540488" y="116849"/>
                    </a:cubicBezTo>
                    <a:cubicBezTo>
                      <a:pt x="526008" y="108767"/>
                      <a:pt x="524324" y="121563"/>
                      <a:pt x="520283" y="129308"/>
                    </a:cubicBezTo>
                    <a:cubicBezTo>
                      <a:pt x="494017" y="180830"/>
                      <a:pt x="468088" y="232351"/>
                      <a:pt x="442159" y="284209"/>
                    </a:cubicBezTo>
                    <a:cubicBezTo>
                      <a:pt x="427343" y="313506"/>
                      <a:pt x="410169" y="341792"/>
                      <a:pt x="399057" y="372772"/>
                    </a:cubicBezTo>
                    <a:cubicBezTo>
                      <a:pt x="399057" y="373109"/>
                      <a:pt x="397036" y="372772"/>
                      <a:pt x="395689" y="373109"/>
                    </a:cubicBezTo>
                    <a:cubicBezTo>
                      <a:pt x="386934" y="373109"/>
                      <a:pt x="302412" y="254913"/>
                      <a:pt x="285238" y="231004"/>
                    </a:cubicBezTo>
                    <a:cubicBezTo>
                      <a:pt x="275473" y="217198"/>
                      <a:pt x="274126" y="217535"/>
                      <a:pt x="264023" y="230667"/>
                    </a:cubicBezTo>
                    <a:cubicBezTo>
                      <a:pt x="250217" y="248515"/>
                      <a:pt x="173440" y="346843"/>
                      <a:pt x="155593" y="371088"/>
                    </a:cubicBezTo>
                    <a:close/>
                  </a:path>
                </a:pathLst>
              </a:custGeom>
              <a:solidFill>
                <a:srgbClr val="E4F4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9">
                <a:extLst>
                  <a:ext uri="{FF2B5EF4-FFF2-40B4-BE49-F238E27FC236}">
                    <a16:creationId xmlns:a16="http://schemas.microsoft.com/office/drawing/2014/main" xmlns="" id="{44C3897E-EC60-4613-9569-20C1E8CD3090}"/>
                  </a:ext>
                </a:extLst>
              </p:cNvPr>
              <p:cNvSpPr/>
              <p:nvPr/>
            </p:nvSpPr>
            <p:spPr>
              <a:xfrm>
                <a:off x="8626711" y="1078726"/>
                <a:ext cx="90667" cy="272678"/>
              </a:xfrm>
              <a:custGeom>
                <a:avLst/>
                <a:gdLst>
                  <a:gd name="connsiteX0" fmla="*/ 6049 w 90667"/>
                  <a:gd name="connsiteY0" fmla="*/ 59603 h 272678"/>
                  <a:gd name="connsiteX1" fmla="*/ 1334 w 90667"/>
                  <a:gd name="connsiteY1" fmla="*/ 14817 h 272678"/>
                  <a:gd name="connsiteX2" fmla="*/ 5038 w 90667"/>
                  <a:gd name="connsiteY2" fmla="*/ 0 h 272678"/>
                  <a:gd name="connsiteX3" fmla="*/ 90234 w 90667"/>
                  <a:gd name="connsiteY3" fmla="*/ 1010 h 272678"/>
                  <a:gd name="connsiteX4" fmla="*/ 70703 w 90667"/>
                  <a:gd name="connsiteY4" fmla="*/ 128298 h 272678"/>
                  <a:gd name="connsiteX5" fmla="*/ 75754 w 90667"/>
                  <a:gd name="connsiteY5" fmla="*/ 256260 h 272678"/>
                  <a:gd name="connsiteX6" fmla="*/ 70703 w 90667"/>
                  <a:gd name="connsiteY6" fmla="*/ 270740 h 272678"/>
                  <a:gd name="connsiteX7" fmla="*/ 41743 w 90667"/>
                  <a:gd name="connsiteY7" fmla="*/ 262995 h 272678"/>
                  <a:gd name="connsiteX8" fmla="*/ 25580 w 90667"/>
                  <a:gd name="connsiteY8" fmla="*/ 215514 h 272678"/>
                  <a:gd name="connsiteX9" fmla="*/ 6049 w 90667"/>
                  <a:gd name="connsiteY9" fmla="*/ 59603 h 27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667" h="272678">
                    <a:moveTo>
                      <a:pt x="6049" y="59603"/>
                    </a:moveTo>
                    <a:cubicBezTo>
                      <a:pt x="5038" y="37715"/>
                      <a:pt x="661" y="29633"/>
                      <a:pt x="1334" y="14817"/>
                    </a:cubicBezTo>
                    <a:cubicBezTo>
                      <a:pt x="1671" y="6061"/>
                      <a:pt x="-3717" y="337"/>
                      <a:pt x="5038" y="0"/>
                    </a:cubicBezTo>
                    <a:cubicBezTo>
                      <a:pt x="28274" y="0"/>
                      <a:pt x="66999" y="673"/>
                      <a:pt x="90234" y="1010"/>
                    </a:cubicBezTo>
                    <a:cubicBezTo>
                      <a:pt x="94275" y="1010"/>
                      <a:pt x="68682" y="84859"/>
                      <a:pt x="70703" y="128298"/>
                    </a:cubicBezTo>
                    <a:cubicBezTo>
                      <a:pt x="72723" y="170728"/>
                      <a:pt x="74407" y="213494"/>
                      <a:pt x="75754" y="256260"/>
                    </a:cubicBezTo>
                    <a:cubicBezTo>
                      <a:pt x="75754" y="261311"/>
                      <a:pt x="80805" y="271076"/>
                      <a:pt x="70703" y="270740"/>
                    </a:cubicBezTo>
                    <a:cubicBezTo>
                      <a:pt x="60937" y="270403"/>
                      <a:pt x="47468" y="278821"/>
                      <a:pt x="41743" y="262995"/>
                    </a:cubicBezTo>
                    <a:cubicBezTo>
                      <a:pt x="36019" y="247168"/>
                      <a:pt x="30967" y="231341"/>
                      <a:pt x="25580" y="215514"/>
                    </a:cubicBezTo>
                    <a:cubicBezTo>
                      <a:pt x="17835" y="169044"/>
                      <a:pt x="6385" y="65328"/>
                      <a:pt x="6049" y="59603"/>
                    </a:cubicBezTo>
                    <a:close/>
                  </a:path>
                </a:pathLst>
              </a:custGeom>
              <a:solidFill>
                <a:srgbClr val="4F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30">
                <a:extLst>
                  <a:ext uri="{FF2B5EF4-FFF2-40B4-BE49-F238E27FC236}">
                    <a16:creationId xmlns:a16="http://schemas.microsoft.com/office/drawing/2014/main" xmlns="" id="{AE642D17-2C48-4437-A40D-DDA9E3440661}"/>
                  </a:ext>
                </a:extLst>
              </p:cNvPr>
              <p:cNvSpPr/>
              <p:nvPr/>
            </p:nvSpPr>
            <p:spPr>
              <a:xfrm>
                <a:off x="9316007" y="1079277"/>
                <a:ext cx="93277" cy="268431"/>
              </a:xfrm>
              <a:custGeom>
                <a:avLst/>
                <a:gdLst>
                  <a:gd name="connsiteX0" fmla="*/ 0 w 93277"/>
                  <a:gd name="connsiteY0" fmla="*/ 459 h 268431"/>
                  <a:gd name="connsiteX1" fmla="*/ 64654 w 93277"/>
                  <a:gd name="connsiteY1" fmla="*/ 2479 h 268431"/>
                  <a:gd name="connsiteX2" fmla="*/ 93277 w 93277"/>
                  <a:gd name="connsiteY2" fmla="*/ 2479 h 268431"/>
                  <a:gd name="connsiteX3" fmla="*/ 73746 w 93277"/>
                  <a:gd name="connsiteY3" fmla="*/ 187687 h 268431"/>
                  <a:gd name="connsiteX4" fmla="*/ 73073 w 93277"/>
                  <a:gd name="connsiteY4" fmla="*/ 204524 h 268431"/>
                  <a:gd name="connsiteX5" fmla="*/ 55562 w 93277"/>
                  <a:gd name="connsiteY5" fmla="*/ 256719 h 268431"/>
                  <a:gd name="connsiteX6" fmla="*/ 26266 w 93277"/>
                  <a:gd name="connsiteY6" fmla="*/ 267158 h 268431"/>
                  <a:gd name="connsiteX7" fmla="*/ 19868 w 93277"/>
                  <a:gd name="connsiteY7" fmla="*/ 250657 h 268431"/>
                  <a:gd name="connsiteX8" fmla="*/ 25592 w 93277"/>
                  <a:gd name="connsiteY8" fmla="*/ 114951 h 268431"/>
                  <a:gd name="connsiteX9" fmla="*/ 0 w 93277"/>
                  <a:gd name="connsiteY9" fmla="*/ 459 h 26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7" h="268431">
                    <a:moveTo>
                      <a:pt x="0" y="459"/>
                    </a:moveTo>
                    <a:cubicBezTo>
                      <a:pt x="24919" y="-1562"/>
                      <a:pt x="42766" y="3826"/>
                      <a:pt x="64654" y="2479"/>
                    </a:cubicBezTo>
                    <a:cubicBezTo>
                      <a:pt x="74083" y="1806"/>
                      <a:pt x="83848" y="2479"/>
                      <a:pt x="93277" y="2479"/>
                    </a:cubicBezTo>
                    <a:cubicBezTo>
                      <a:pt x="91257" y="64776"/>
                      <a:pt x="87889" y="126737"/>
                      <a:pt x="73746" y="187687"/>
                    </a:cubicBezTo>
                    <a:cubicBezTo>
                      <a:pt x="72399" y="193075"/>
                      <a:pt x="73073" y="198799"/>
                      <a:pt x="73073" y="204524"/>
                    </a:cubicBezTo>
                    <a:cubicBezTo>
                      <a:pt x="63981" y="220687"/>
                      <a:pt x="61624" y="239208"/>
                      <a:pt x="55562" y="256719"/>
                    </a:cubicBezTo>
                    <a:cubicBezTo>
                      <a:pt x="49501" y="274229"/>
                      <a:pt x="36368" y="266821"/>
                      <a:pt x="26266" y="267158"/>
                    </a:cubicBezTo>
                    <a:cubicBezTo>
                      <a:pt x="13806" y="267158"/>
                      <a:pt x="19868" y="256045"/>
                      <a:pt x="19868" y="250657"/>
                    </a:cubicBezTo>
                    <a:cubicBezTo>
                      <a:pt x="21215" y="205534"/>
                      <a:pt x="23235" y="160074"/>
                      <a:pt x="25592" y="114951"/>
                    </a:cubicBezTo>
                    <a:cubicBezTo>
                      <a:pt x="27613" y="75552"/>
                      <a:pt x="21215" y="33796"/>
                      <a:pt x="0" y="459"/>
                    </a:cubicBezTo>
                    <a:close/>
                  </a:path>
                </a:pathLst>
              </a:custGeom>
              <a:solidFill>
                <a:srgbClr val="4E4B47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1">
                <a:extLst>
                  <a:ext uri="{FF2B5EF4-FFF2-40B4-BE49-F238E27FC236}">
                    <a16:creationId xmlns:a16="http://schemas.microsoft.com/office/drawing/2014/main" xmlns="" id="{58FE09C7-8191-4630-80BE-6AEC5CF22D51}"/>
                  </a:ext>
                </a:extLst>
              </p:cNvPr>
              <p:cNvSpPr/>
              <p:nvPr/>
            </p:nvSpPr>
            <p:spPr>
              <a:xfrm>
                <a:off x="9028415" y="451775"/>
                <a:ext cx="146970" cy="78970"/>
              </a:xfrm>
              <a:custGeom>
                <a:avLst/>
                <a:gdLst>
                  <a:gd name="connsiteX0" fmla="*/ 135385 w 146970"/>
                  <a:gd name="connsiteY0" fmla="*/ 21154 h 78970"/>
                  <a:gd name="connsiteX1" fmla="*/ 141783 w 146970"/>
                  <a:gd name="connsiteY1" fmla="*/ 68298 h 78970"/>
                  <a:gd name="connsiteX2" fmla="*/ 13485 w 146970"/>
                  <a:gd name="connsiteY2" fmla="*/ 56849 h 78970"/>
                  <a:gd name="connsiteX3" fmla="*/ 10117 w 146970"/>
                  <a:gd name="connsiteY3" fmla="*/ 12736 h 78970"/>
                  <a:gd name="connsiteX4" fmla="*/ 135385 w 146970"/>
                  <a:gd name="connsiteY4" fmla="*/ 21154 h 7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970" h="78970">
                    <a:moveTo>
                      <a:pt x="135385" y="21154"/>
                    </a:moveTo>
                    <a:cubicBezTo>
                      <a:pt x="149528" y="44726"/>
                      <a:pt x="149528" y="59206"/>
                      <a:pt x="141783" y="68298"/>
                    </a:cubicBezTo>
                    <a:cubicBezTo>
                      <a:pt x="96997" y="85472"/>
                      <a:pt x="54230" y="82104"/>
                      <a:pt x="13485" y="56849"/>
                    </a:cubicBezTo>
                    <a:cubicBezTo>
                      <a:pt x="-3352" y="46410"/>
                      <a:pt x="-4362" y="24522"/>
                      <a:pt x="10117" y="12736"/>
                    </a:cubicBezTo>
                    <a:cubicBezTo>
                      <a:pt x="34363" y="-6795"/>
                      <a:pt x="117538" y="-3765"/>
                      <a:pt x="135385" y="21154"/>
                    </a:cubicBezTo>
                    <a:close/>
                  </a:path>
                </a:pathLst>
              </a:custGeom>
              <a:solidFill>
                <a:srgbClr val="1A2125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2">
                <a:extLst>
                  <a:ext uri="{FF2B5EF4-FFF2-40B4-BE49-F238E27FC236}">
                    <a16:creationId xmlns:a16="http://schemas.microsoft.com/office/drawing/2014/main" xmlns="" id="{87739772-8C84-4C8D-BD85-BEE0E141EE68}"/>
                  </a:ext>
                </a:extLst>
              </p:cNvPr>
              <p:cNvSpPr/>
              <p:nvPr/>
            </p:nvSpPr>
            <p:spPr>
              <a:xfrm>
                <a:off x="8948960" y="2058554"/>
                <a:ext cx="134995" cy="392727"/>
              </a:xfrm>
              <a:custGeom>
                <a:avLst/>
                <a:gdLst>
                  <a:gd name="connsiteX0" fmla="*/ 0 w 134995"/>
                  <a:gd name="connsiteY0" fmla="*/ 91007 h 392727"/>
                  <a:gd name="connsiteX1" fmla="*/ 60613 w 134995"/>
                  <a:gd name="connsiteY1" fmla="*/ 4802 h 392727"/>
                  <a:gd name="connsiteX2" fmla="*/ 72736 w 134995"/>
                  <a:gd name="connsiteY2" fmla="*/ 4802 h 392727"/>
                  <a:gd name="connsiteX3" fmla="*/ 133686 w 134995"/>
                  <a:gd name="connsiteY3" fmla="*/ 90671 h 392727"/>
                  <a:gd name="connsiteX4" fmla="*/ 122910 w 134995"/>
                  <a:gd name="connsiteY4" fmla="*/ 123335 h 392727"/>
                  <a:gd name="connsiteX5" fmla="*/ 115165 w 134995"/>
                  <a:gd name="connsiteY5" fmla="*/ 171152 h 392727"/>
                  <a:gd name="connsiteX6" fmla="*/ 132002 w 134995"/>
                  <a:gd name="connsiteY6" fmla="*/ 237827 h 392727"/>
                  <a:gd name="connsiteX7" fmla="*/ 134023 w 134995"/>
                  <a:gd name="connsiteY7" fmla="*/ 269143 h 392727"/>
                  <a:gd name="connsiteX8" fmla="*/ 73409 w 134995"/>
                  <a:gd name="connsiteY8" fmla="*/ 392727 h 392727"/>
                  <a:gd name="connsiteX9" fmla="*/ 20204 w 134995"/>
                  <a:gd name="connsiteY9" fmla="*/ 296083 h 392727"/>
                  <a:gd name="connsiteX10" fmla="*/ 13133 w 134995"/>
                  <a:gd name="connsiteY10" fmla="*/ 197081 h 392727"/>
                  <a:gd name="connsiteX11" fmla="*/ 6735 w 134995"/>
                  <a:gd name="connsiteY11" fmla="*/ 106161 h 392727"/>
                  <a:gd name="connsiteX12" fmla="*/ 0 w 134995"/>
                  <a:gd name="connsiteY12" fmla="*/ 91007 h 39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995" h="392727">
                    <a:moveTo>
                      <a:pt x="0" y="91007"/>
                    </a:moveTo>
                    <a:cubicBezTo>
                      <a:pt x="20204" y="62385"/>
                      <a:pt x="40409" y="33762"/>
                      <a:pt x="60613" y="4802"/>
                    </a:cubicBezTo>
                    <a:cubicBezTo>
                      <a:pt x="65328" y="-1933"/>
                      <a:pt x="68358" y="-1259"/>
                      <a:pt x="72736" y="4802"/>
                    </a:cubicBezTo>
                    <a:cubicBezTo>
                      <a:pt x="92940" y="33425"/>
                      <a:pt x="113481" y="62048"/>
                      <a:pt x="133686" y="90671"/>
                    </a:cubicBezTo>
                    <a:cubicBezTo>
                      <a:pt x="136380" y="103467"/>
                      <a:pt x="129645" y="113569"/>
                      <a:pt x="122910" y="123335"/>
                    </a:cubicBezTo>
                    <a:cubicBezTo>
                      <a:pt x="112808" y="138151"/>
                      <a:pt x="110451" y="153641"/>
                      <a:pt x="115165" y="171152"/>
                    </a:cubicBezTo>
                    <a:cubicBezTo>
                      <a:pt x="120890" y="193377"/>
                      <a:pt x="126278" y="215602"/>
                      <a:pt x="132002" y="237827"/>
                    </a:cubicBezTo>
                    <a:cubicBezTo>
                      <a:pt x="134696" y="248265"/>
                      <a:pt x="136043" y="258704"/>
                      <a:pt x="134023" y="269143"/>
                    </a:cubicBezTo>
                    <a:cubicBezTo>
                      <a:pt x="116512" y="310226"/>
                      <a:pt x="94961" y="349288"/>
                      <a:pt x="73409" y="392727"/>
                    </a:cubicBezTo>
                    <a:cubicBezTo>
                      <a:pt x="54552" y="358043"/>
                      <a:pt x="40072" y="325379"/>
                      <a:pt x="20204" y="296083"/>
                    </a:cubicBezTo>
                    <a:cubicBezTo>
                      <a:pt x="-2357" y="263082"/>
                      <a:pt x="-5725" y="231765"/>
                      <a:pt x="13133" y="197081"/>
                    </a:cubicBezTo>
                    <a:cubicBezTo>
                      <a:pt x="30307" y="165764"/>
                      <a:pt x="31317" y="135121"/>
                      <a:pt x="6735" y="106161"/>
                    </a:cubicBezTo>
                    <a:cubicBezTo>
                      <a:pt x="3367" y="102120"/>
                      <a:pt x="2357" y="96059"/>
                      <a:pt x="0" y="91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33">
                <a:extLst>
                  <a:ext uri="{FF2B5EF4-FFF2-40B4-BE49-F238E27FC236}">
                    <a16:creationId xmlns:a16="http://schemas.microsoft.com/office/drawing/2014/main" xmlns="" id="{17CFEA47-DA58-4F8C-B9C9-5BD3236DA3DE}"/>
                  </a:ext>
                </a:extLst>
              </p:cNvPr>
              <p:cNvSpPr/>
              <p:nvPr/>
            </p:nvSpPr>
            <p:spPr>
              <a:xfrm>
                <a:off x="9061431" y="460283"/>
                <a:ext cx="638929" cy="515756"/>
              </a:xfrm>
              <a:custGeom>
                <a:avLst/>
                <a:gdLst>
                  <a:gd name="connsiteX0" fmla="*/ 522958 w 638929"/>
                  <a:gd name="connsiteY0" fmla="*/ 152730 h 515756"/>
                  <a:gd name="connsiteX1" fmla="*/ 496019 w 638929"/>
                  <a:gd name="connsiteY1" fmla="*/ 140271 h 515756"/>
                  <a:gd name="connsiteX2" fmla="*/ 113818 w 638929"/>
                  <a:gd name="connsiteY2" fmla="*/ 59790 h 515756"/>
                  <a:gd name="connsiteX3" fmla="*/ 35021 w 638929"/>
                  <a:gd name="connsiteY3" fmla="*/ 45983 h 515756"/>
                  <a:gd name="connsiteX4" fmla="*/ 0 w 638929"/>
                  <a:gd name="connsiteY4" fmla="*/ 20391 h 515756"/>
                  <a:gd name="connsiteX5" fmla="*/ 40409 w 638929"/>
                  <a:gd name="connsiteY5" fmla="*/ 523 h 515756"/>
                  <a:gd name="connsiteX6" fmla="*/ 102369 w 638929"/>
                  <a:gd name="connsiteY6" fmla="*/ 12309 h 515756"/>
                  <a:gd name="connsiteX7" fmla="*/ 259627 w 638929"/>
                  <a:gd name="connsiteY7" fmla="*/ 45310 h 515756"/>
                  <a:gd name="connsiteX8" fmla="*/ 493999 w 638929"/>
                  <a:gd name="connsiteY8" fmla="*/ 95821 h 515756"/>
                  <a:gd name="connsiteX9" fmla="*/ 576500 w 638929"/>
                  <a:gd name="connsiteY9" fmla="*/ 154414 h 515756"/>
                  <a:gd name="connsiteX10" fmla="*/ 583909 w 638929"/>
                  <a:gd name="connsiteY10" fmla="*/ 237252 h 515756"/>
                  <a:gd name="connsiteX11" fmla="*/ 590307 w 638929"/>
                  <a:gd name="connsiteY11" fmla="*/ 247354 h 515756"/>
                  <a:gd name="connsiteX12" fmla="*/ 637450 w 638929"/>
                  <a:gd name="connsiteY12" fmla="*/ 323794 h 515756"/>
                  <a:gd name="connsiteX13" fmla="*/ 581215 w 638929"/>
                  <a:gd name="connsiteY13" fmla="*/ 507992 h 515756"/>
                  <a:gd name="connsiteX14" fmla="*/ 558990 w 638929"/>
                  <a:gd name="connsiteY14" fmla="*/ 509339 h 515756"/>
                  <a:gd name="connsiteX15" fmla="*/ 501070 w 638929"/>
                  <a:gd name="connsiteY15" fmla="*/ 397204 h 515756"/>
                  <a:gd name="connsiteX16" fmla="*/ 497030 w 638929"/>
                  <a:gd name="connsiteY16" fmla="*/ 312345 h 515756"/>
                  <a:gd name="connsiteX17" fmla="*/ 523969 w 638929"/>
                  <a:gd name="connsiteY17" fmla="*/ 249711 h 515756"/>
                  <a:gd name="connsiteX18" fmla="*/ 529693 w 638929"/>
                  <a:gd name="connsiteY18" fmla="*/ 247017 h 515756"/>
                  <a:gd name="connsiteX19" fmla="*/ 547541 w 638929"/>
                  <a:gd name="connsiteY19" fmla="*/ 188425 h 515756"/>
                  <a:gd name="connsiteX20" fmla="*/ 522958 w 638929"/>
                  <a:gd name="connsiteY20" fmla="*/ 152730 h 51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8929" h="515756">
                    <a:moveTo>
                      <a:pt x="522958" y="152730"/>
                    </a:moveTo>
                    <a:cubicBezTo>
                      <a:pt x="515550" y="145322"/>
                      <a:pt x="505785" y="142291"/>
                      <a:pt x="496019" y="140271"/>
                    </a:cubicBezTo>
                    <a:cubicBezTo>
                      <a:pt x="368731" y="113331"/>
                      <a:pt x="241443" y="84372"/>
                      <a:pt x="113818" y="59790"/>
                    </a:cubicBezTo>
                    <a:cubicBezTo>
                      <a:pt x="69705" y="51371"/>
                      <a:pt x="63981" y="52044"/>
                      <a:pt x="35021" y="45983"/>
                    </a:cubicBezTo>
                    <a:cubicBezTo>
                      <a:pt x="20541" y="42952"/>
                      <a:pt x="0" y="37901"/>
                      <a:pt x="0" y="20391"/>
                    </a:cubicBezTo>
                    <a:cubicBezTo>
                      <a:pt x="0" y="186"/>
                      <a:pt x="25929" y="-1161"/>
                      <a:pt x="40409" y="523"/>
                    </a:cubicBezTo>
                    <a:cubicBezTo>
                      <a:pt x="76104" y="4564"/>
                      <a:pt x="69705" y="7595"/>
                      <a:pt x="102369" y="12309"/>
                    </a:cubicBezTo>
                    <a:cubicBezTo>
                      <a:pt x="154901" y="23422"/>
                      <a:pt x="207096" y="34197"/>
                      <a:pt x="259627" y="45310"/>
                    </a:cubicBezTo>
                    <a:cubicBezTo>
                      <a:pt x="337751" y="62147"/>
                      <a:pt x="415875" y="78984"/>
                      <a:pt x="493999" y="95821"/>
                    </a:cubicBezTo>
                    <a:cubicBezTo>
                      <a:pt x="530030" y="103566"/>
                      <a:pt x="558653" y="121413"/>
                      <a:pt x="576500" y="154414"/>
                    </a:cubicBezTo>
                    <a:cubicBezTo>
                      <a:pt x="581215" y="173945"/>
                      <a:pt x="586266" y="208966"/>
                      <a:pt x="583909" y="237252"/>
                    </a:cubicBezTo>
                    <a:cubicBezTo>
                      <a:pt x="583572" y="241630"/>
                      <a:pt x="585256" y="244660"/>
                      <a:pt x="590307" y="247354"/>
                    </a:cubicBezTo>
                    <a:cubicBezTo>
                      <a:pt x="621287" y="263181"/>
                      <a:pt x="633746" y="291467"/>
                      <a:pt x="637450" y="323794"/>
                    </a:cubicBezTo>
                    <a:cubicBezTo>
                      <a:pt x="645196" y="393163"/>
                      <a:pt x="621960" y="453440"/>
                      <a:pt x="581215" y="507992"/>
                    </a:cubicBezTo>
                    <a:cubicBezTo>
                      <a:pt x="573806" y="517757"/>
                      <a:pt x="567745" y="518431"/>
                      <a:pt x="558990" y="509339"/>
                    </a:cubicBezTo>
                    <a:cubicBezTo>
                      <a:pt x="528346" y="477685"/>
                      <a:pt x="509826" y="440980"/>
                      <a:pt x="501070" y="397204"/>
                    </a:cubicBezTo>
                    <a:cubicBezTo>
                      <a:pt x="495346" y="368581"/>
                      <a:pt x="495009" y="340631"/>
                      <a:pt x="497030" y="312345"/>
                    </a:cubicBezTo>
                    <a:cubicBezTo>
                      <a:pt x="498713" y="289447"/>
                      <a:pt x="503764" y="265538"/>
                      <a:pt x="523969" y="249711"/>
                    </a:cubicBezTo>
                    <a:cubicBezTo>
                      <a:pt x="525653" y="248364"/>
                      <a:pt x="528010" y="247691"/>
                      <a:pt x="529693" y="247017"/>
                    </a:cubicBezTo>
                    <a:cubicBezTo>
                      <a:pt x="547877" y="235568"/>
                      <a:pt x="550235" y="216037"/>
                      <a:pt x="547541" y="188425"/>
                    </a:cubicBezTo>
                    <a:cubicBezTo>
                      <a:pt x="546194" y="182026"/>
                      <a:pt x="542490" y="170241"/>
                      <a:pt x="522958" y="152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FD6D87A4-D341-44B7-A4DD-A11E0A1754DC}"/>
                </a:ext>
              </a:extLst>
            </p:cNvPr>
            <p:cNvGrpSpPr/>
            <p:nvPr/>
          </p:nvGrpSpPr>
          <p:grpSpPr>
            <a:xfrm>
              <a:off x="7024643" y="4012447"/>
              <a:ext cx="2556089" cy="1554819"/>
              <a:chOff x="7196897" y="2327108"/>
              <a:chExt cx="1754756" cy="1067384"/>
            </a:xfrm>
          </p:grpSpPr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xmlns="" id="{61CB3830-54C6-4053-AE31-631A4381D6BB}"/>
                  </a:ext>
                </a:extLst>
              </p:cNvPr>
              <p:cNvSpPr/>
              <p:nvPr/>
            </p:nvSpPr>
            <p:spPr>
              <a:xfrm>
                <a:off x="7196897" y="2327108"/>
                <a:ext cx="1754756" cy="1067384"/>
              </a:xfrm>
              <a:custGeom>
                <a:avLst/>
                <a:gdLst>
                  <a:gd name="connsiteX0" fmla="*/ 1677643 w 1754756"/>
                  <a:gd name="connsiteY0" fmla="*/ 88142 h 1067384"/>
                  <a:gd name="connsiteX1" fmla="*/ 1677306 w 1754756"/>
                  <a:gd name="connsiteY1" fmla="*/ 496609 h 1067384"/>
                  <a:gd name="connsiteX2" fmla="*/ 1676969 w 1754756"/>
                  <a:gd name="connsiteY2" fmla="*/ 567324 h 1067384"/>
                  <a:gd name="connsiteX3" fmla="*/ 1692796 w 1754756"/>
                  <a:gd name="connsiteY3" fmla="*/ 583825 h 1067384"/>
                  <a:gd name="connsiteX4" fmla="*/ 1754756 w 1754756"/>
                  <a:gd name="connsiteY4" fmla="*/ 585845 h 1067384"/>
                  <a:gd name="connsiteX5" fmla="*/ 1735562 w 1754756"/>
                  <a:gd name="connsiteY5" fmla="*/ 593253 h 1067384"/>
                  <a:gd name="connsiteX6" fmla="*/ 1698521 w 1754756"/>
                  <a:gd name="connsiteY6" fmla="*/ 593590 h 1067384"/>
                  <a:gd name="connsiteX7" fmla="*/ 1684378 w 1754756"/>
                  <a:gd name="connsiteY7" fmla="*/ 608070 h 1067384"/>
                  <a:gd name="connsiteX8" fmla="*/ 1684378 w 1754756"/>
                  <a:gd name="connsiteY8" fmla="*/ 650162 h 1067384"/>
                  <a:gd name="connsiteX9" fmla="*/ 1678316 w 1754756"/>
                  <a:gd name="connsiteY9" fmla="*/ 670367 h 1067384"/>
                  <a:gd name="connsiteX10" fmla="*/ 1677643 w 1754756"/>
                  <a:gd name="connsiteY10" fmla="*/ 863993 h 1067384"/>
                  <a:gd name="connsiteX11" fmla="*/ 1677643 w 1754756"/>
                  <a:gd name="connsiteY11" fmla="*/ 1042465 h 1067384"/>
                  <a:gd name="connsiteX12" fmla="*/ 1652387 w 1754756"/>
                  <a:gd name="connsiteY12" fmla="*/ 1067384 h 1067384"/>
                  <a:gd name="connsiteX13" fmla="*/ 1559783 w 1754756"/>
                  <a:gd name="connsiteY13" fmla="*/ 1067384 h 1067384"/>
                  <a:gd name="connsiteX14" fmla="*/ 460325 w 1754756"/>
                  <a:gd name="connsiteY14" fmla="*/ 1067384 h 1067384"/>
                  <a:gd name="connsiteX15" fmla="*/ 16164 w 1754756"/>
                  <a:gd name="connsiteY15" fmla="*/ 1067384 h 1067384"/>
                  <a:gd name="connsiteX16" fmla="*/ 0 w 1754756"/>
                  <a:gd name="connsiteY16" fmla="*/ 1050211 h 1067384"/>
                  <a:gd name="connsiteX17" fmla="*/ 0 w 1754756"/>
                  <a:gd name="connsiteY17" fmla="*/ 960974 h 1067384"/>
                  <a:gd name="connsiteX18" fmla="*/ 0 w 1754756"/>
                  <a:gd name="connsiteY18" fmla="*/ 46723 h 1067384"/>
                  <a:gd name="connsiteX19" fmla="*/ 39399 w 1754756"/>
                  <a:gd name="connsiteY19" fmla="*/ 7324 h 1067384"/>
                  <a:gd name="connsiteX20" fmla="*/ 901455 w 1754756"/>
                  <a:gd name="connsiteY20" fmla="*/ 7324 h 1067384"/>
                  <a:gd name="connsiteX21" fmla="*/ 926374 w 1754756"/>
                  <a:gd name="connsiteY21" fmla="*/ 4293 h 1067384"/>
                  <a:gd name="connsiteX22" fmla="*/ 949272 w 1754756"/>
                  <a:gd name="connsiteY22" fmla="*/ 252 h 1067384"/>
                  <a:gd name="connsiteX23" fmla="*/ 1579988 w 1754756"/>
                  <a:gd name="connsiteY23" fmla="*/ 252 h 1067384"/>
                  <a:gd name="connsiteX24" fmla="*/ 1603560 w 1754756"/>
                  <a:gd name="connsiteY24" fmla="*/ 926 h 1067384"/>
                  <a:gd name="connsiteX25" fmla="*/ 1660806 w 1754756"/>
                  <a:gd name="connsiteY25" fmla="*/ 589 h 1067384"/>
                  <a:gd name="connsiteX26" fmla="*/ 1684714 w 1754756"/>
                  <a:gd name="connsiteY26" fmla="*/ 24161 h 1067384"/>
                  <a:gd name="connsiteX27" fmla="*/ 1684714 w 1754756"/>
                  <a:gd name="connsiteY27" fmla="*/ 71305 h 1067384"/>
                  <a:gd name="connsiteX28" fmla="*/ 1677643 w 1754756"/>
                  <a:gd name="connsiteY28" fmla="*/ 88142 h 106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54756" h="1067384">
                    <a:moveTo>
                      <a:pt x="1677643" y="88142"/>
                    </a:moveTo>
                    <a:cubicBezTo>
                      <a:pt x="1677643" y="224185"/>
                      <a:pt x="1677306" y="360565"/>
                      <a:pt x="1677306" y="496609"/>
                    </a:cubicBezTo>
                    <a:cubicBezTo>
                      <a:pt x="1677306" y="520180"/>
                      <a:pt x="1677979" y="543752"/>
                      <a:pt x="1676969" y="567324"/>
                    </a:cubicBezTo>
                    <a:cubicBezTo>
                      <a:pt x="1676633" y="579447"/>
                      <a:pt x="1680000" y="583825"/>
                      <a:pt x="1692796" y="583825"/>
                    </a:cubicBezTo>
                    <a:cubicBezTo>
                      <a:pt x="1713337" y="583825"/>
                      <a:pt x="1734215" y="581467"/>
                      <a:pt x="1754756" y="585845"/>
                    </a:cubicBezTo>
                    <a:cubicBezTo>
                      <a:pt x="1750042" y="593253"/>
                      <a:pt x="1742634" y="593253"/>
                      <a:pt x="1735562" y="593253"/>
                    </a:cubicBezTo>
                    <a:cubicBezTo>
                      <a:pt x="1723103" y="593590"/>
                      <a:pt x="1710980" y="593253"/>
                      <a:pt x="1698521" y="593590"/>
                    </a:cubicBezTo>
                    <a:cubicBezTo>
                      <a:pt x="1688755" y="593590"/>
                      <a:pt x="1684378" y="598304"/>
                      <a:pt x="1684378" y="608070"/>
                    </a:cubicBezTo>
                    <a:cubicBezTo>
                      <a:pt x="1684378" y="622213"/>
                      <a:pt x="1684378" y="636019"/>
                      <a:pt x="1684378" y="650162"/>
                    </a:cubicBezTo>
                    <a:cubicBezTo>
                      <a:pt x="1684378" y="657571"/>
                      <a:pt x="1684041" y="664642"/>
                      <a:pt x="1678316" y="670367"/>
                    </a:cubicBezTo>
                    <a:cubicBezTo>
                      <a:pt x="1677979" y="735021"/>
                      <a:pt x="1677643" y="799339"/>
                      <a:pt x="1677643" y="863993"/>
                    </a:cubicBezTo>
                    <a:cubicBezTo>
                      <a:pt x="1677643" y="923596"/>
                      <a:pt x="1677643" y="982862"/>
                      <a:pt x="1677643" y="1042465"/>
                    </a:cubicBezTo>
                    <a:cubicBezTo>
                      <a:pt x="1677643" y="1064690"/>
                      <a:pt x="1675286" y="1067384"/>
                      <a:pt x="1652387" y="1067384"/>
                    </a:cubicBezTo>
                    <a:cubicBezTo>
                      <a:pt x="1621407" y="1067384"/>
                      <a:pt x="1590764" y="1067384"/>
                      <a:pt x="1559783" y="1067384"/>
                    </a:cubicBezTo>
                    <a:cubicBezTo>
                      <a:pt x="1193409" y="1067384"/>
                      <a:pt x="826699" y="1067384"/>
                      <a:pt x="460325" y="1067384"/>
                    </a:cubicBezTo>
                    <a:cubicBezTo>
                      <a:pt x="312159" y="1067384"/>
                      <a:pt x="164330" y="1067048"/>
                      <a:pt x="16164" y="1067384"/>
                    </a:cubicBezTo>
                    <a:cubicBezTo>
                      <a:pt x="3031" y="1067384"/>
                      <a:pt x="0" y="1061997"/>
                      <a:pt x="0" y="1050211"/>
                    </a:cubicBezTo>
                    <a:cubicBezTo>
                      <a:pt x="337" y="1020577"/>
                      <a:pt x="0" y="990607"/>
                      <a:pt x="0" y="960974"/>
                    </a:cubicBezTo>
                    <a:cubicBezTo>
                      <a:pt x="0" y="656224"/>
                      <a:pt x="0" y="351473"/>
                      <a:pt x="0" y="46723"/>
                    </a:cubicBezTo>
                    <a:cubicBezTo>
                      <a:pt x="0" y="7324"/>
                      <a:pt x="0" y="7324"/>
                      <a:pt x="39399" y="7324"/>
                    </a:cubicBezTo>
                    <a:cubicBezTo>
                      <a:pt x="326639" y="7324"/>
                      <a:pt x="614215" y="7324"/>
                      <a:pt x="901455" y="7324"/>
                    </a:cubicBezTo>
                    <a:cubicBezTo>
                      <a:pt x="909874" y="7324"/>
                      <a:pt x="918292" y="8334"/>
                      <a:pt x="926374" y="4293"/>
                    </a:cubicBezTo>
                    <a:cubicBezTo>
                      <a:pt x="933445" y="252"/>
                      <a:pt x="941527" y="252"/>
                      <a:pt x="949272" y="252"/>
                    </a:cubicBezTo>
                    <a:cubicBezTo>
                      <a:pt x="1159399" y="252"/>
                      <a:pt x="1369525" y="252"/>
                      <a:pt x="1579988" y="252"/>
                    </a:cubicBezTo>
                    <a:cubicBezTo>
                      <a:pt x="1587733" y="252"/>
                      <a:pt x="1595478" y="1936"/>
                      <a:pt x="1603560" y="926"/>
                    </a:cubicBezTo>
                    <a:cubicBezTo>
                      <a:pt x="1622754" y="-421"/>
                      <a:pt x="1641611" y="-84"/>
                      <a:pt x="1660806" y="589"/>
                    </a:cubicBezTo>
                    <a:cubicBezTo>
                      <a:pt x="1677979" y="1263"/>
                      <a:pt x="1683704" y="7324"/>
                      <a:pt x="1684714" y="24161"/>
                    </a:cubicBezTo>
                    <a:cubicBezTo>
                      <a:pt x="1685388" y="39988"/>
                      <a:pt x="1685051" y="55478"/>
                      <a:pt x="1684714" y="71305"/>
                    </a:cubicBezTo>
                    <a:cubicBezTo>
                      <a:pt x="1683704" y="77703"/>
                      <a:pt x="1683031" y="83764"/>
                      <a:pt x="1677643" y="88142"/>
                    </a:cubicBezTo>
                    <a:close/>
                  </a:path>
                </a:pathLst>
              </a:custGeom>
              <a:solidFill>
                <a:srgbClr val="6F7173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36">
                <a:extLst>
                  <a:ext uri="{FF2B5EF4-FFF2-40B4-BE49-F238E27FC236}">
                    <a16:creationId xmlns:a16="http://schemas.microsoft.com/office/drawing/2014/main" xmlns="" id="{8A1F4F66-5D73-45A3-ABF0-604B74A6B745}"/>
                  </a:ext>
                </a:extLst>
              </p:cNvPr>
              <p:cNvSpPr/>
              <p:nvPr/>
            </p:nvSpPr>
            <p:spPr>
              <a:xfrm>
                <a:off x="7248082" y="2391005"/>
                <a:ext cx="1584365" cy="946241"/>
              </a:xfrm>
              <a:custGeom>
                <a:avLst/>
                <a:gdLst>
                  <a:gd name="connsiteX0" fmla="*/ 792014 w 1584365"/>
                  <a:gd name="connsiteY0" fmla="*/ 337 h 946241"/>
                  <a:gd name="connsiteX1" fmla="*/ 1566518 w 1584365"/>
                  <a:gd name="connsiteY1" fmla="*/ 0 h 946241"/>
                  <a:gd name="connsiteX2" fmla="*/ 1584366 w 1584365"/>
                  <a:gd name="connsiteY2" fmla="*/ 17174 h 946241"/>
                  <a:gd name="connsiteX3" fmla="*/ 1584366 w 1584365"/>
                  <a:gd name="connsiteY3" fmla="*/ 928058 h 946241"/>
                  <a:gd name="connsiteX4" fmla="*/ 1567192 w 1584365"/>
                  <a:gd name="connsiteY4" fmla="*/ 946242 h 946241"/>
                  <a:gd name="connsiteX5" fmla="*/ 23572 w 1584365"/>
                  <a:gd name="connsiteY5" fmla="*/ 945905 h 946241"/>
                  <a:gd name="connsiteX6" fmla="*/ 337 w 1584365"/>
                  <a:gd name="connsiteY6" fmla="*/ 923007 h 946241"/>
                  <a:gd name="connsiteX7" fmla="*/ 0 w 1584365"/>
                  <a:gd name="connsiteY7" fmla="*/ 20541 h 946241"/>
                  <a:gd name="connsiteX8" fmla="*/ 21551 w 1584365"/>
                  <a:gd name="connsiteY8" fmla="*/ 0 h 946241"/>
                  <a:gd name="connsiteX9" fmla="*/ 792014 w 1584365"/>
                  <a:gd name="connsiteY9" fmla="*/ 337 h 946241"/>
                  <a:gd name="connsiteX10" fmla="*/ 792014 w 1584365"/>
                  <a:gd name="connsiteY10" fmla="*/ 337 h 94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4365" h="946241">
                    <a:moveTo>
                      <a:pt x="792014" y="337"/>
                    </a:moveTo>
                    <a:cubicBezTo>
                      <a:pt x="1050295" y="337"/>
                      <a:pt x="1308238" y="337"/>
                      <a:pt x="1566518" y="0"/>
                    </a:cubicBezTo>
                    <a:cubicBezTo>
                      <a:pt x="1579988" y="0"/>
                      <a:pt x="1584366" y="2357"/>
                      <a:pt x="1584366" y="17174"/>
                    </a:cubicBezTo>
                    <a:cubicBezTo>
                      <a:pt x="1584029" y="320914"/>
                      <a:pt x="1584029" y="624318"/>
                      <a:pt x="1584366" y="928058"/>
                    </a:cubicBezTo>
                    <a:cubicBezTo>
                      <a:pt x="1584366" y="941191"/>
                      <a:pt x="1582008" y="946242"/>
                      <a:pt x="1567192" y="946242"/>
                    </a:cubicBezTo>
                    <a:cubicBezTo>
                      <a:pt x="1052652" y="945905"/>
                      <a:pt x="538112" y="945905"/>
                      <a:pt x="23572" y="945905"/>
                    </a:cubicBezTo>
                    <a:cubicBezTo>
                      <a:pt x="337" y="945905"/>
                      <a:pt x="337" y="945905"/>
                      <a:pt x="337" y="923007"/>
                    </a:cubicBezTo>
                    <a:cubicBezTo>
                      <a:pt x="337" y="622297"/>
                      <a:pt x="673" y="321588"/>
                      <a:pt x="0" y="20541"/>
                    </a:cubicBezTo>
                    <a:cubicBezTo>
                      <a:pt x="0" y="2694"/>
                      <a:pt x="5388" y="0"/>
                      <a:pt x="21551" y="0"/>
                    </a:cubicBezTo>
                    <a:cubicBezTo>
                      <a:pt x="278148" y="337"/>
                      <a:pt x="535081" y="337"/>
                      <a:pt x="792014" y="337"/>
                    </a:cubicBezTo>
                    <a:cubicBezTo>
                      <a:pt x="792014" y="337"/>
                      <a:pt x="792014" y="337"/>
                      <a:pt x="792014" y="3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37">
                <a:extLst>
                  <a:ext uri="{FF2B5EF4-FFF2-40B4-BE49-F238E27FC236}">
                    <a16:creationId xmlns:a16="http://schemas.microsoft.com/office/drawing/2014/main" xmlns="" id="{9B0DA96A-651F-4238-96BF-B44E5B4B41CA}"/>
                  </a:ext>
                </a:extLst>
              </p:cNvPr>
              <p:cNvSpPr/>
              <p:nvPr/>
            </p:nvSpPr>
            <p:spPr>
              <a:xfrm>
                <a:off x="8263019" y="2967374"/>
                <a:ext cx="256933" cy="312963"/>
              </a:xfrm>
              <a:custGeom>
                <a:avLst/>
                <a:gdLst>
                  <a:gd name="connsiteX0" fmla="*/ 256933 w 256933"/>
                  <a:gd name="connsiteY0" fmla="*/ 280300 h 312963"/>
                  <a:gd name="connsiteX1" fmla="*/ 235045 w 256933"/>
                  <a:gd name="connsiteY1" fmla="*/ 272218 h 312963"/>
                  <a:gd name="connsiteX2" fmla="*/ 203728 w 256933"/>
                  <a:gd name="connsiteY2" fmla="*/ 290065 h 312963"/>
                  <a:gd name="connsiteX3" fmla="*/ 199687 w 256933"/>
                  <a:gd name="connsiteY3" fmla="*/ 310270 h 312963"/>
                  <a:gd name="connsiteX4" fmla="*/ 177126 w 256933"/>
                  <a:gd name="connsiteY4" fmla="*/ 266830 h 312963"/>
                  <a:gd name="connsiteX5" fmla="*/ 153890 w 256933"/>
                  <a:gd name="connsiteY5" fmla="*/ 216656 h 312963"/>
                  <a:gd name="connsiteX6" fmla="*/ 125604 w 256933"/>
                  <a:gd name="connsiteY6" fmla="*/ 198472 h 312963"/>
                  <a:gd name="connsiteX7" fmla="*/ 104726 w 256933"/>
                  <a:gd name="connsiteY7" fmla="*/ 212278 h 312963"/>
                  <a:gd name="connsiteX8" fmla="*/ 57583 w 256933"/>
                  <a:gd name="connsiteY8" fmla="*/ 312964 h 312963"/>
                  <a:gd name="connsiteX9" fmla="*/ 49838 w 256933"/>
                  <a:gd name="connsiteY9" fmla="*/ 275922 h 312963"/>
                  <a:gd name="connsiteX10" fmla="*/ 33001 w 256933"/>
                  <a:gd name="connsiteY10" fmla="*/ 267504 h 312963"/>
                  <a:gd name="connsiteX11" fmla="*/ 0 w 256933"/>
                  <a:gd name="connsiteY11" fmla="*/ 280973 h 312963"/>
                  <a:gd name="connsiteX12" fmla="*/ 26603 w 256933"/>
                  <a:gd name="connsiteY12" fmla="*/ 223391 h 312963"/>
                  <a:gd name="connsiteX13" fmla="*/ 48491 w 256933"/>
                  <a:gd name="connsiteY13" fmla="*/ 177931 h 312963"/>
                  <a:gd name="connsiteX14" fmla="*/ 46807 w 256933"/>
                  <a:gd name="connsiteY14" fmla="*/ 156716 h 312963"/>
                  <a:gd name="connsiteX15" fmla="*/ 47144 w 256933"/>
                  <a:gd name="connsiteY15" fmla="*/ 41887 h 312963"/>
                  <a:gd name="connsiteX16" fmla="*/ 155574 w 256933"/>
                  <a:gd name="connsiteY16" fmla="*/ 3499 h 312963"/>
                  <a:gd name="connsiteX17" fmla="*/ 212147 w 256933"/>
                  <a:gd name="connsiteY17" fmla="*/ 153349 h 312963"/>
                  <a:gd name="connsiteX18" fmla="*/ 210126 w 256933"/>
                  <a:gd name="connsiteY18" fmla="*/ 181972 h 312963"/>
                  <a:gd name="connsiteX19" fmla="*/ 256933 w 256933"/>
                  <a:gd name="connsiteY19" fmla="*/ 280300 h 31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6933" h="312963">
                    <a:moveTo>
                      <a:pt x="256933" y="280300"/>
                    </a:moveTo>
                    <a:cubicBezTo>
                      <a:pt x="247168" y="276933"/>
                      <a:pt x="241106" y="274575"/>
                      <a:pt x="235045" y="272218"/>
                    </a:cubicBezTo>
                    <a:cubicBezTo>
                      <a:pt x="208443" y="262116"/>
                      <a:pt x="208443" y="262116"/>
                      <a:pt x="203728" y="290065"/>
                    </a:cubicBezTo>
                    <a:cubicBezTo>
                      <a:pt x="202718" y="296127"/>
                      <a:pt x="201371" y="302188"/>
                      <a:pt x="199687" y="310270"/>
                    </a:cubicBezTo>
                    <a:cubicBezTo>
                      <a:pt x="188575" y="296463"/>
                      <a:pt x="184197" y="280973"/>
                      <a:pt x="177126" y="266830"/>
                    </a:cubicBezTo>
                    <a:cubicBezTo>
                      <a:pt x="168707" y="250330"/>
                      <a:pt x="160289" y="233830"/>
                      <a:pt x="153890" y="216656"/>
                    </a:cubicBezTo>
                    <a:cubicBezTo>
                      <a:pt x="148503" y="202176"/>
                      <a:pt x="141094" y="197462"/>
                      <a:pt x="125604" y="198472"/>
                    </a:cubicBezTo>
                    <a:cubicBezTo>
                      <a:pt x="114155" y="199145"/>
                      <a:pt x="109104" y="202513"/>
                      <a:pt x="104726" y="212278"/>
                    </a:cubicBezTo>
                    <a:cubicBezTo>
                      <a:pt x="89910" y="244605"/>
                      <a:pt x="74420" y="276596"/>
                      <a:pt x="57583" y="312964"/>
                    </a:cubicBezTo>
                    <a:cubicBezTo>
                      <a:pt x="54215" y="297810"/>
                      <a:pt x="50511" y="287035"/>
                      <a:pt x="49838" y="275922"/>
                    </a:cubicBezTo>
                    <a:cubicBezTo>
                      <a:pt x="48827" y="261779"/>
                      <a:pt x="42766" y="262789"/>
                      <a:pt x="33001" y="267504"/>
                    </a:cubicBezTo>
                    <a:cubicBezTo>
                      <a:pt x="23572" y="271881"/>
                      <a:pt x="13470" y="275586"/>
                      <a:pt x="0" y="280973"/>
                    </a:cubicBezTo>
                    <a:cubicBezTo>
                      <a:pt x="9765" y="260096"/>
                      <a:pt x="17847" y="241575"/>
                      <a:pt x="26603" y="223391"/>
                    </a:cubicBezTo>
                    <a:cubicBezTo>
                      <a:pt x="33674" y="208237"/>
                      <a:pt x="40746" y="193084"/>
                      <a:pt x="48491" y="177931"/>
                    </a:cubicBezTo>
                    <a:cubicBezTo>
                      <a:pt x="52531" y="170186"/>
                      <a:pt x="51858" y="164461"/>
                      <a:pt x="46807" y="156716"/>
                    </a:cubicBezTo>
                    <a:cubicBezTo>
                      <a:pt x="22225" y="119675"/>
                      <a:pt x="22898" y="76235"/>
                      <a:pt x="47144" y="41887"/>
                    </a:cubicBezTo>
                    <a:cubicBezTo>
                      <a:pt x="71726" y="7203"/>
                      <a:pt x="112808" y="-7277"/>
                      <a:pt x="155574" y="3499"/>
                    </a:cubicBezTo>
                    <a:cubicBezTo>
                      <a:pt x="219218" y="19326"/>
                      <a:pt x="248515" y="96439"/>
                      <a:pt x="212147" y="153349"/>
                    </a:cubicBezTo>
                    <a:cubicBezTo>
                      <a:pt x="205749" y="163451"/>
                      <a:pt x="204738" y="170859"/>
                      <a:pt x="210126" y="181972"/>
                    </a:cubicBezTo>
                    <a:cubicBezTo>
                      <a:pt x="225953" y="213288"/>
                      <a:pt x="240433" y="245279"/>
                      <a:pt x="256933" y="2803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38">
                <a:extLst>
                  <a:ext uri="{FF2B5EF4-FFF2-40B4-BE49-F238E27FC236}">
                    <a16:creationId xmlns:a16="http://schemas.microsoft.com/office/drawing/2014/main" xmlns="" id="{021F5594-DA9D-41A4-B603-D782943BD5B4}"/>
                  </a:ext>
                </a:extLst>
              </p:cNvPr>
              <p:cNvSpPr/>
              <p:nvPr/>
            </p:nvSpPr>
            <p:spPr>
              <a:xfrm>
                <a:off x="7381058" y="2609886"/>
                <a:ext cx="1302230" cy="33674"/>
              </a:xfrm>
              <a:custGeom>
                <a:avLst/>
                <a:gdLst>
                  <a:gd name="connsiteX0" fmla="*/ 649273 w 1302230"/>
                  <a:gd name="connsiteY0" fmla="*/ 33674 h 33674"/>
                  <a:gd name="connsiteX1" fmla="*/ 19904 w 1302230"/>
                  <a:gd name="connsiteY1" fmla="*/ 33674 h 33674"/>
                  <a:gd name="connsiteX2" fmla="*/ 36 w 1302230"/>
                  <a:gd name="connsiteY2" fmla="*/ 17174 h 33674"/>
                  <a:gd name="connsiteX3" fmla="*/ 17547 w 1302230"/>
                  <a:gd name="connsiteY3" fmla="*/ 0 h 33674"/>
                  <a:gd name="connsiteX4" fmla="*/ 325665 w 1302230"/>
                  <a:gd name="connsiteY4" fmla="*/ 337 h 33674"/>
                  <a:gd name="connsiteX5" fmla="*/ 1281672 w 1302230"/>
                  <a:gd name="connsiteY5" fmla="*/ 337 h 33674"/>
                  <a:gd name="connsiteX6" fmla="*/ 1302213 w 1302230"/>
                  <a:gd name="connsiteY6" fmla="*/ 13806 h 33674"/>
                  <a:gd name="connsiteX7" fmla="*/ 1282345 w 1302230"/>
                  <a:gd name="connsiteY7" fmla="*/ 33674 h 33674"/>
                  <a:gd name="connsiteX8" fmla="*/ 649273 w 1302230"/>
                  <a:gd name="connsiteY8" fmla="*/ 33674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2230" h="33674">
                    <a:moveTo>
                      <a:pt x="649273" y="33674"/>
                    </a:moveTo>
                    <a:cubicBezTo>
                      <a:pt x="439483" y="33674"/>
                      <a:pt x="229694" y="33674"/>
                      <a:pt x="19904" y="33674"/>
                    </a:cubicBezTo>
                    <a:cubicBezTo>
                      <a:pt x="8118" y="33674"/>
                      <a:pt x="-637" y="33674"/>
                      <a:pt x="36" y="17174"/>
                    </a:cubicBezTo>
                    <a:cubicBezTo>
                      <a:pt x="710" y="4378"/>
                      <a:pt x="3741" y="0"/>
                      <a:pt x="17547" y="0"/>
                    </a:cubicBezTo>
                    <a:cubicBezTo>
                      <a:pt x="120253" y="674"/>
                      <a:pt x="222959" y="337"/>
                      <a:pt x="325665" y="337"/>
                    </a:cubicBezTo>
                    <a:cubicBezTo>
                      <a:pt x="644222" y="337"/>
                      <a:pt x="962778" y="337"/>
                      <a:pt x="1281672" y="337"/>
                    </a:cubicBezTo>
                    <a:cubicBezTo>
                      <a:pt x="1291101" y="337"/>
                      <a:pt x="1301876" y="-3031"/>
                      <a:pt x="1302213" y="13806"/>
                    </a:cubicBezTo>
                    <a:cubicBezTo>
                      <a:pt x="1302550" y="29296"/>
                      <a:pt x="1298172" y="33674"/>
                      <a:pt x="1282345" y="33674"/>
                    </a:cubicBezTo>
                    <a:cubicBezTo>
                      <a:pt x="1071209" y="33674"/>
                      <a:pt x="860409" y="33674"/>
                      <a:pt x="649273" y="33674"/>
                    </a:cubicBezTo>
                    <a:close/>
                  </a:path>
                </a:pathLst>
              </a:custGeom>
              <a:solidFill>
                <a:srgbClr val="BCBDC1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39">
                <a:extLst>
                  <a:ext uri="{FF2B5EF4-FFF2-40B4-BE49-F238E27FC236}">
                    <a16:creationId xmlns:a16="http://schemas.microsoft.com/office/drawing/2014/main" xmlns="" id="{1070B7E4-E3B2-4229-BA76-C01518FC3120}"/>
                  </a:ext>
                </a:extLst>
              </p:cNvPr>
              <p:cNvSpPr/>
              <p:nvPr/>
            </p:nvSpPr>
            <p:spPr>
              <a:xfrm>
                <a:off x="7381301" y="2678245"/>
                <a:ext cx="1301979" cy="33674"/>
              </a:xfrm>
              <a:custGeom>
                <a:avLst/>
                <a:gdLst>
                  <a:gd name="connsiteX0" fmla="*/ 649030 w 1301979"/>
                  <a:gd name="connsiteY0" fmla="*/ 33337 h 33674"/>
                  <a:gd name="connsiteX1" fmla="*/ 19661 w 1301979"/>
                  <a:gd name="connsiteY1" fmla="*/ 33674 h 33674"/>
                  <a:gd name="connsiteX2" fmla="*/ 130 w 1301979"/>
                  <a:gd name="connsiteY2" fmla="*/ 13806 h 33674"/>
                  <a:gd name="connsiteX3" fmla="*/ 14273 w 1301979"/>
                  <a:gd name="connsiteY3" fmla="*/ 337 h 33674"/>
                  <a:gd name="connsiteX4" fmla="*/ 19324 w 1301979"/>
                  <a:gd name="connsiteY4" fmla="*/ 337 h 33674"/>
                  <a:gd name="connsiteX5" fmla="*/ 1283113 w 1301979"/>
                  <a:gd name="connsiteY5" fmla="*/ 0 h 33674"/>
                  <a:gd name="connsiteX6" fmla="*/ 1301970 w 1301979"/>
                  <a:gd name="connsiteY6" fmla="*/ 17511 h 33674"/>
                  <a:gd name="connsiteX7" fmla="*/ 1281766 w 1301979"/>
                  <a:gd name="connsiteY7" fmla="*/ 33674 h 33674"/>
                  <a:gd name="connsiteX8" fmla="*/ 649030 w 1301979"/>
                  <a:gd name="connsiteY8" fmla="*/ 33337 h 3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79" h="33674">
                    <a:moveTo>
                      <a:pt x="649030" y="33337"/>
                    </a:moveTo>
                    <a:cubicBezTo>
                      <a:pt x="439240" y="33337"/>
                      <a:pt x="229451" y="33001"/>
                      <a:pt x="19661" y="33674"/>
                    </a:cubicBezTo>
                    <a:cubicBezTo>
                      <a:pt x="3834" y="33674"/>
                      <a:pt x="-880" y="28623"/>
                      <a:pt x="130" y="13806"/>
                    </a:cubicBezTo>
                    <a:cubicBezTo>
                      <a:pt x="804" y="3704"/>
                      <a:pt x="4171" y="-674"/>
                      <a:pt x="14273" y="337"/>
                    </a:cubicBezTo>
                    <a:cubicBezTo>
                      <a:pt x="15957" y="337"/>
                      <a:pt x="17641" y="337"/>
                      <a:pt x="19324" y="337"/>
                    </a:cubicBezTo>
                    <a:cubicBezTo>
                      <a:pt x="440587" y="337"/>
                      <a:pt x="861850" y="337"/>
                      <a:pt x="1283113" y="0"/>
                    </a:cubicBezTo>
                    <a:cubicBezTo>
                      <a:pt x="1296246" y="0"/>
                      <a:pt x="1301633" y="2694"/>
                      <a:pt x="1301970" y="17511"/>
                    </a:cubicBezTo>
                    <a:cubicBezTo>
                      <a:pt x="1302307" y="34011"/>
                      <a:pt x="1293552" y="33674"/>
                      <a:pt x="1281766" y="33674"/>
                    </a:cubicBezTo>
                    <a:cubicBezTo>
                      <a:pt x="1070966" y="33337"/>
                      <a:pt x="859830" y="33337"/>
                      <a:pt x="649030" y="33337"/>
                    </a:cubicBezTo>
                    <a:close/>
                  </a:path>
                </a:pathLst>
              </a:custGeom>
              <a:solidFill>
                <a:srgbClr val="BBBD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40">
                <a:extLst>
                  <a:ext uri="{FF2B5EF4-FFF2-40B4-BE49-F238E27FC236}">
                    <a16:creationId xmlns:a16="http://schemas.microsoft.com/office/drawing/2014/main" xmlns="" id="{BE14C0A7-60A1-49A6-9BEE-7C3E75DF224C}"/>
                  </a:ext>
                </a:extLst>
              </p:cNvPr>
              <p:cNvSpPr/>
              <p:nvPr/>
            </p:nvSpPr>
            <p:spPr>
              <a:xfrm>
                <a:off x="7381075" y="2819002"/>
                <a:ext cx="1301522" cy="31490"/>
              </a:xfrm>
              <a:custGeom>
                <a:avLst/>
                <a:gdLst>
                  <a:gd name="connsiteX0" fmla="*/ 649255 w 1301522"/>
                  <a:gd name="connsiteY0" fmla="*/ 31317 h 31490"/>
                  <a:gd name="connsiteX1" fmla="*/ 19550 w 1301522"/>
                  <a:gd name="connsiteY1" fmla="*/ 31317 h 31490"/>
                  <a:gd name="connsiteX2" fmla="*/ 19 w 1301522"/>
                  <a:gd name="connsiteY2" fmla="*/ 18184 h 31490"/>
                  <a:gd name="connsiteX3" fmla="*/ 17866 w 1301522"/>
                  <a:gd name="connsiteY3" fmla="*/ 0 h 31490"/>
                  <a:gd name="connsiteX4" fmla="*/ 1283675 w 1301522"/>
                  <a:gd name="connsiteY4" fmla="*/ 0 h 31490"/>
                  <a:gd name="connsiteX5" fmla="*/ 1301522 w 1301522"/>
                  <a:gd name="connsiteY5" fmla="*/ 14817 h 31490"/>
                  <a:gd name="connsiteX6" fmla="*/ 1283675 w 1301522"/>
                  <a:gd name="connsiteY6" fmla="*/ 31317 h 31490"/>
                  <a:gd name="connsiteX7" fmla="*/ 649255 w 1301522"/>
                  <a:gd name="connsiteY7" fmla="*/ 31317 h 3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522" h="31490">
                    <a:moveTo>
                      <a:pt x="649255" y="31317"/>
                    </a:moveTo>
                    <a:cubicBezTo>
                      <a:pt x="439466" y="31317"/>
                      <a:pt x="229676" y="31317"/>
                      <a:pt x="19550" y="31317"/>
                    </a:cubicBezTo>
                    <a:cubicBezTo>
                      <a:pt x="10458" y="31317"/>
                      <a:pt x="356" y="34011"/>
                      <a:pt x="19" y="18184"/>
                    </a:cubicBezTo>
                    <a:cubicBezTo>
                      <a:pt x="-318" y="4378"/>
                      <a:pt x="3723" y="0"/>
                      <a:pt x="17866" y="0"/>
                    </a:cubicBezTo>
                    <a:cubicBezTo>
                      <a:pt x="439803" y="337"/>
                      <a:pt x="861739" y="337"/>
                      <a:pt x="1283675" y="0"/>
                    </a:cubicBezTo>
                    <a:cubicBezTo>
                      <a:pt x="1294451" y="0"/>
                      <a:pt x="1301522" y="337"/>
                      <a:pt x="1301522" y="14817"/>
                    </a:cubicBezTo>
                    <a:cubicBezTo>
                      <a:pt x="1301522" y="28960"/>
                      <a:pt x="1295798" y="31317"/>
                      <a:pt x="1283675" y="31317"/>
                    </a:cubicBezTo>
                    <a:cubicBezTo>
                      <a:pt x="1072539" y="30980"/>
                      <a:pt x="860729" y="31317"/>
                      <a:pt x="649255" y="31317"/>
                    </a:cubicBezTo>
                    <a:close/>
                  </a:path>
                </a:pathLst>
              </a:custGeom>
              <a:solidFill>
                <a:srgbClr val="BABCC0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41">
                <a:extLst>
                  <a:ext uri="{FF2B5EF4-FFF2-40B4-BE49-F238E27FC236}">
                    <a16:creationId xmlns:a16="http://schemas.microsoft.com/office/drawing/2014/main" xmlns="" id="{12C96842-F26D-4E5A-9E80-90A40917C840}"/>
                  </a:ext>
                </a:extLst>
              </p:cNvPr>
              <p:cNvSpPr/>
              <p:nvPr/>
            </p:nvSpPr>
            <p:spPr>
              <a:xfrm>
                <a:off x="7381077" y="2889718"/>
                <a:ext cx="1301842" cy="31058"/>
              </a:xfrm>
              <a:custGeom>
                <a:avLst/>
                <a:gdLst>
                  <a:gd name="connsiteX0" fmla="*/ 649254 w 1301842"/>
                  <a:gd name="connsiteY0" fmla="*/ 30644 h 31058"/>
                  <a:gd name="connsiteX1" fmla="*/ 19549 w 1301842"/>
                  <a:gd name="connsiteY1" fmla="*/ 30644 h 31058"/>
                  <a:gd name="connsiteX2" fmla="*/ 18 w 1301842"/>
                  <a:gd name="connsiteY2" fmla="*/ 17847 h 31058"/>
                  <a:gd name="connsiteX3" fmla="*/ 18202 w 1301842"/>
                  <a:gd name="connsiteY3" fmla="*/ 0 h 31058"/>
                  <a:gd name="connsiteX4" fmla="*/ 1282327 w 1301842"/>
                  <a:gd name="connsiteY4" fmla="*/ 0 h 31058"/>
                  <a:gd name="connsiteX5" fmla="*/ 1301521 w 1301842"/>
                  <a:gd name="connsiteY5" fmla="*/ 20204 h 31058"/>
                  <a:gd name="connsiteX6" fmla="*/ 1290409 w 1301842"/>
                  <a:gd name="connsiteY6" fmla="*/ 30980 h 31058"/>
                  <a:gd name="connsiteX7" fmla="*/ 1275255 w 1301842"/>
                  <a:gd name="connsiteY7" fmla="*/ 30980 h 31058"/>
                  <a:gd name="connsiteX8" fmla="*/ 649254 w 1301842"/>
                  <a:gd name="connsiteY8" fmla="*/ 30644 h 3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842" h="31058">
                    <a:moveTo>
                      <a:pt x="649254" y="30644"/>
                    </a:moveTo>
                    <a:cubicBezTo>
                      <a:pt x="439465" y="30644"/>
                      <a:pt x="229675" y="30644"/>
                      <a:pt x="19549" y="30644"/>
                    </a:cubicBezTo>
                    <a:cubicBezTo>
                      <a:pt x="10457" y="30644"/>
                      <a:pt x="355" y="33674"/>
                      <a:pt x="18" y="17847"/>
                    </a:cubicBezTo>
                    <a:cubicBezTo>
                      <a:pt x="-319" y="4041"/>
                      <a:pt x="4059" y="0"/>
                      <a:pt x="18202" y="0"/>
                    </a:cubicBezTo>
                    <a:cubicBezTo>
                      <a:pt x="439465" y="337"/>
                      <a:pt x="861064" y="337"/>
                      <a:pt x="1282327" y="0"/>
                    </a:cubicBezTo>
                    <a:cubicBezTo>
                      <a:pt x="1298490" y="0"/>
                      <a:pt x="1303205" y="5051"/>
                      <a:pt x="1301521" y="20204"/>
                    </a:cubicBezTo>
                    <a:cubicBezTo>
                      <a:pt x="1300848" y="27950"/>
                      <a:pt x="1298490" y="31654"/>
                      <a:pt x="1290409" y="30980"/>
                    </a:cubicBezTo>
                    <a:cubicBezTo>
                      <a:pt x="1285358" y="30644"/>
                      <a:pt x="1280306" y="30980"/>
                      <a:pt x="1275255" y="30980"/>
                    </a:cubicBezTo>
                    <a:cubicBezTo>
                      <a:pt x="1066813" y="30644"/>
                      <a:pt x="858033" y="30644"/>
                      <a:pt x="649254" y="30644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42">
                <a:extLst>
                  <a:ext uri="{FF2B5EF4-FFF2-40B4-BE49-F238E27FC236}">
                    <a16:creationId xmlns:a16="http://schemas.microsoft.com/office/drawing/2014/main" xmlns="" id="{D1173712-478A-430F-BD2A-1496783DA31C}"/>
                  </a:ext>
                </a:extLst>
              </p:cNvPr>
              <p:cNvSpPr/>
              <p:nvPr/>
            </p:nvSpPr>
            <p:spPr>
              <a:xfrm>
                <a:off x="7381123" y="2751266"/>
                <a:ext cx="1301948" cy="32042"/>
              </a:xfrm>
              <a:custGeom>
                <a:avLst/>
                <a:gdLst>
                  <a:gd name="connsiteX0" fmla="*/ 649208 w 1301948"/>
                  <a:gd name="connsiteY0" fmla="*/ 31369 h 32042"/>
                  <a:gd name="connsiteX1" fmla="*/ 19502 w 1301948"/>
                  <a:gd name="connsiteY1" fmla="*/ 31706 h 32042"/>
                  <a:gd name="connsiteX2" fmla="*/ 308 w 1301948"/>
                  <a:gd name="connsiteY2" fmla="*/ 11838 h 32042"/>
                  <a:gd name="connsiteX3" fmla="*/ 11084 w 1301948"/>
                  <a:gd name="connsiteY3" fmla="*/ 725 h 32042"/>
                  <a:gd name="connsiteX4" fmla="*/ 31288 w 1301948"/>
                  <a:gd name="connsiteY4" fmla="*/ 725 h 32042"/>
                  <a:gd name="connsiteX5" fmla="*/ 1280597 w 1301948"/>
                  <a:gd name="connsiteY5" fmla="*/ 1062 h 32042"/>
                  <a:gd name="connsiteX6" fmla="*/ 1301811 w 1301948"/>
                  <a:gd name="connsiteY6" fmla="*/ 11838 h 32042"/>
                  <a:gd name="connsiteX7" fmla="*/ 1282617 w 1301948"/>
                  <a:gd name="connsiteY7" fmla="*/ 32042 h 32042"/>
                  <a:gd name="connsiteX8" fmla="*/ 649208 w 1301948"/>
                  <a:gd name="connsiteY8" fmla="*/ 31369 h 32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1948" h="32042">
                    <a:moveTo>
                      <a:pt x="649208" y="31369"/>
                    </a:moveTo>
                    <a:cubicBezTo>
                      <a:pt x="439418" y="31369"/>
                      <a:pt x="229292" y="31032"/>
                      <a:pt x="19502" y="31706"/>
                    </a:cubicBezTo>
                    <a:cubicBezTo>
                      <a:pt x="3676" y="31706"/>
                      <a:pt x="-1375" y="26991"/>
                      <a:pt x="308" y="11838"/>
                    </a:cubicBezTo>
                    <a:cubicBezTo>
                      <a:pt x="982" y="4430"/>
                      <a:pt x="3002" y="389"/>
                      <a:pt x="11084" y="725"/>
                    </a:cubicBezTo>
                    <a:cubicBezTo>
                      <a:pt x="17819" y="1062"/>
                      <a:pt x="24554" y="725"/>
                      <a:pt x="31288" y="725"/>
                    </a:cubicBezTo>
                    <a:cubicBezTo>
                      <a:pt x="447837" y="725"/>
                      <a:pt x="864048" y="725"/>
                      <a:pt x="1280597" y="1062"/>
                    </a:cubicBezTo>
                    <a:cubicBezTo>
                      <a:pt x="1288342" y="1062"/>
                      <a:pt x="1300465" y="-4999"/>
                      <a:pt x="1301811" y="11838"/>
                    </a:cubicBezTo>
                    <a:cubicBezTo>
                      <a:pt x="1302822" y="26991"/>
                      <a:pt x="1298444" y="32042"/>
                      <a:pt x="1282617" y="32042"/>
                    </a:cubicBezTo>
                    <a:cubicBezTo>
                      <a:pt x="1071481" y="31032"/>
                      <a:pt x="860344" y="31369"/>
                      <a:pt x="649208" y="31369"/>
                    </a:cubicBezTo>
                    <a:close/>
                  </a:path>
                </a:pathLst>
              </a:custGeom>
              <a:solidFill>
                <a:srgbClr val="BBBDBF"/>
              </a:solidFill>
              <a:ln w="3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574465" y="760122"/>
            <a:ext cx="6479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1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. </a:t>
            </a:r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Kompetensi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 </a:t>
            </a:r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Personil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3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04219" y="1782617"/>
            <a:ext cx="6500489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Semua saluran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pembuangan </a:t>
            </a:r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 pemanfaatan air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 yang menuju ke badan </a:t>
            </a:r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air / laut / formasi tertentu / aplikasi tanag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telah dilengkapi </a:t>
            </a:r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Izin/PERTEK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04218" y="3402343"/>
            <a:ext cx="96701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 Permen LHK Nomor 5 Tahun 2021, jenis persetujuan teknis pembuangan/pemanfaatan air limbah dibagi menjadi 5 yang diantaranya:</a:t>
            </a:r>
          </a:p>
          <a:p>
            <a:pPr marL="457200" indent="-457200">
              <a:buAutoNum type="arabicPeriod"/>
            </a:pP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 Pembuangan Air Limbah ke Badan Air Permukaan</a:t>
            </a:r>
          </a:p>
          <a:p>
            <a:pPr marL="457200" indent="-457200">
              <a:buAutoNum type="arabicPeriod"/>
            </a:pP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 Pembuangan Air Limbah ke Formasi Tertentu</a:t>
            </a:r>
          </a:p>
          <a:p>
            <a:pPr marL="457200" indent="-457200">
              <a:buAutoNum type="arabicPeriod"/>
            </a:pP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 Pemanfaatan </a:t>
            </a:r>
            <a:r>
              <a:rPr lang="pt-BR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Air </a:t>
            </a: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 </a:t>
            </a:r>
            <a:r>
              <a:rPr lang="pt-BR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 Formasi </a:t>
            </a: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Tertentu</a:t>
            </a:r>
          </a:p>
          <a:p>
            <a:pPr marL="457200" indent="-457200">
              <a:buAutoNum type="arabicPeriod"/>
            </a:pP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 Pemanfaatan Air Limbah untuk Aplikasi ke Tanah</a:t>
            </a:r>
          </a:p>
          <a:p>
            <a:pPr marL="457200" indent="-457200">
              <a:buAutoNum type="arabicPeriod"/>
            </a:pPr>
            <a:r>
              <a:rPr lang="pt-BR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 Pembuangan Air Limbah ke Laut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aphic 27">
            <a:extLst>
              <a:ext uri="{FF2B5EF4-FFF2-40B4-BE49-F238E27FC236}">
                <a16:creationId xmlns:a16="http://schemas.microsoft.com/office/drawing/2014/main" xmlns="" id="{C8176854-53CA-4E83-8E9D-6523841B5000}"/>
              </a:ext>
            </a:extLst>
          </p:cNvPr>
          <p:cNvGrpSpPr/>
          <p:nvPr/>
        </p:nvGrpSpPr>
        <p:grpSpPr>
          <a:xfrm>
            <a:off x="7637631" y="1462092"/>
            <a:ext cx="3630898" cy="1807976"/>
            <a:chOff x="6942632" y="4124750"/>
            <a:chExt cx="5182215" cy="2729255"/>
          </a:xfrm>
        </p:grpSpPr>
        <p:sp>
          <p:nvSpPr>
            <p:cNvPr id="58" name="Freeform: Shape 177">
              <a:extLst>
                <a:ext uri="{FF2B5EF4-FFF2-40B4-BE49-F238E27FC236}">
                  <a16:creationId xmlns:a16="http://schemas.microsoft.com/office/drawing/2014/main" xmlns="" id="{B35F0CBA-2209-4CA4-92B9-3DE0A5CD6AA0}"/>
                </a:ext>
              </a:extLst>
            </p:cNvPr>
            <p:cNvSpPr/>
            <p:nvPr/>
          </p:nvSpPr>
          <p:spPr>
            <a:xfrm>
              <a:off x="6942588" y="4254341"/>
              <a:ext cx="5181867" cy="2600959"/>
            </a:xfrm>
            <a:custGeom>
              <a:avLst/>
              <a:gdLst>
                <a:gd name="connsiteX0" fmla="*/ 5181585 w 5181867"/>
                <a:gd name="connsiteY0" fmla="*/ 626851 h 2600959"/>
                <a:gd name="connsiteX1" fmla="*/ 4760404 w 5181867"/>
                <a:gd name="connsiteY1" fmla="*/ 807 h 2600959"/>
                <a:gd name="connsiteX2" fmla="*/ 4701101 w 5181867"/>
                <a:gd name="connsiteY2" fmla="*/ 4176 h 2600959"/>
                <a:gd name="connsiteX3" fmla="*/ 4655277 w 5181867"/>
                <a:gd name="connsiteY3" fmla="*/ 8556 h 2600959"/>
                <a:gd name="connsiteX4" fmla="*/ 4586877 w 5181867"/>
                <a:gd name="connsiteY4" fmla="*/ 21360 h 2600959"/>
                <a:gd name="connsiteX5" fmla="*/ 3504946 w 5181867"/>
                <a:gd name="connsiteY5" fmla="*/ 390315 h 2600959"/>
                <a:gd name="connsiteX6" fmla="*/ 2324628 w 5181867"/>
                <a:gd name="connsiteY6" fmla="*/ 706033 h 2600959"/>
                <a:gd name="connsiteX7" fmla="*/ 1492037 w 5181867"/>
                <a:gd name="connsiteY7" fmla="*/ 866082 h 2600959"/>
                <a:gd name="connsiteX8" fmla="*/ 733910 w 5181867"/>
                <a:gd name="connsiteY8" fmla="*/ 1008272 h 2600959"/>
                <a:gd name="connsiteX9" fmla="*/ 31043 w 5181867"/>
                <a:gd name="connsiteY9" fmla="*/ 1316914 h 2600959"/>
                <a:gd name="connsiteX10" fmla="*/ 44857 w 5181867"/>
                <a:gd name="connsiteY10" fmla="*/ 1814582 h 2600959"/>
                <a:gd name="connsiteX11" fmla="*/ 274991 w 5181867"/>
                <a:gd name="connsiteY11" fmla="*/ 2264404 h 2600959"/>
                <a:gd name="connsiteX12" fmla="*/ 264546 w 5181867"/>
                <a:gd name="connsiteY12" fmla="*/ 2301131 h 2600959"/>
                <a:gd name="connsiteX13" fmla="*/ 201537 w 5181867"/>
                <a:gd name="connsiteY13" fmla="*/ 2329097 h 2600959"/>
                <a:gd name="connsiteX14" fmla="*/ 189070 w 5181867"/>
                <a:gd name="connsiteY14" fmla="*/ 2354705 h 2600959"/>
                <a:gd name="connsiteX15" fmla="*/ 202885 w 5181867"/>
                <a:gd name="connsiteY15" fmla="*/ 2385030 h 2600959"/>
                <a:gd name="connsiteX16" fmla="*/ 610925 w 5181867"/>
                <a:gd name="connsiteY16" fmla="*/ 2584838 h 2600959"/>
                <a:gd name="connsiteX17" fmla="*/ 854200 w 5181867"/>
                <a:gd name="connsiteY17" fmla="*/ 2461517 h 2600959"/>
                <a:gd name="connsiteX18" fmla="*/ 1131505 w 5181867"/>
                <a:gd name="connsiteY18" fmla="*/ 2350325 h 2600959"/>
                <a:gd name="connsiteX19" fmla="*/ 1759908 w 5181867"/>
                <a:gd name="connsiteY19" fmla="*/ 2078073 h 2600959"/>
                <a:gd name="connsiteX20" fmla="*/ 3246173 w 5181867"/>
                <a:gd name="connsiteY20" fmla="*/ 1502234 h 2600959"/>
                <a:gd name="connsiteX21" fmla="*/ 4810272 w 5181867"/>
                <a:gd name="connsiteY21" fmla="*/ 1053423 h 2600959"/>
                <a:gd name="connsiteX22" fmla="*/ 4857444 w 5181867"/>
                <a:gd name="connsiteY22" fmla="*/ 1040956 h 2600959"/>
                <a:gd name="connsiteX23" fmla="*/ 5181585 w 5181867"/>
                <a:gd name="connsiteY23" fmla="*/ 626851 h 2600959"/>
                <a:gd name="connsiteX24" fmla="*/ 2326650 w 5181867"/>
                <a:gd name="connsiteY24" fmla="*/ 735684 h 2600959"/>
                <a:gd name="connsiteX25" fmla="*/ 2326650 w 5181867"/>
                <a:gd name="connsiteY25" fmla="*/ 735684 h 2600959"/>
                <a:gd name="connsiteX26" fmla="*/ 2325976 w 5181867"/>
                <a:gd name="connsiteY26" fmla="*/ 734336 h 2600959"/>
                <a:gd name="connsiteX27" fmla="*/ 2327323 w 5181867"/>
                <a:gd name="connsiteY27" fmla="*/ 734336 h 2600959"/>
                <a:gd name="connsiteX28" fmla="*/ 2327997 w 5181867"/>
                <a:gd name="connsiteY28" fmla="*/ 734336 h 2600959"/>
                <a:gd name="connsiteX29" fmla="*/ 2326650 w 5181867"/>
                <a:gd name="connsiteY29" fmla="*/ 735684 h 2600959"/>
                <a:gd name="connsiteX30" fmla="*/ 3059842 w 5181867"/>
                <a:gd name="connsiteY30" fmla="*/ 674360 h 2600959"/>
                <a:gd name="connsiteX31" fmla="*/ 3070624 w 5181867"/>
                <a:gd name="connsiteY31" fmla="*/ 675708 h 2600959"/>
                <a:gd name="connsiteX32" fmla="*/ 3059842 w 5181867"/>
                <a:gd name="connsiteY32" fmla="*/ 674360 h 260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181867" h="2600959">
                  <a:moveTo>
                    <a:pt x="5181585" y="626851"/>
                  </a:moveTo>
                  <a:cubicBezTo>
                    <a:pt x="5173162" y="351903"/>
                    <a:pt x="5048492" y="33490"/>
                    <a:pt x="4760404" y="807"/>
                  </a:cubicBezTo>
                  <a:cubicBezTo>
                    <a:pt x="4741198" y="-1215"/>
                    <a:pt x="4720981" y="807"/>
                    <a:pt x="4701101" y="4176"/>
                  </a:cubicBezTo>
                  <a:cubicBezTo>
                    <a:pt x="4687287" y="6535"/>
                    <a:pt x="4669429" y="6198"/>
                    <a:pt x="4655277" y="8556"/>
                  </a:cubicBezTo>
                  <a:cubicBezTo>
                    <a:pt x="4632702" y="12600"/>
                    <a:pt x="4609452" y="16980"/>
                    <a:pt x="4586877" y="21360"/>
                  </a:cubicBezTo>
                  <a:cubicBezTo>
                    <a:pt x="4213542" y="95825"/>
                    <a:pt x="3869184" y="282156"/>
                    <a:pt x="3504946" y="390315"/>
                  </a:cubicBezTo>
                  <a:cubicBezTo>
                    <a:pt x="3114427" y="506898"/>
                    <a:pt x="2719191" y="605286"/>
                    <a:pt x="2324628" y="706033"/>
                  </a:cubicBezTo>
                  <a:cubicBezTo>
                    <a:pt x="2052713" y="775443"/>
                    <a:pt x="1768331" y="813518"/>
                    <a:pt x="1492037" y="866082"/>
                  </a:cubicBezTo>
                  <a:cubicBezTo>
                    <a:pt x="1240339" y="918308"/>
                    <a:pt x="986282" y="959415"/>
                    <a:pt x="733910" y="1008272"/>
                  </a:cubicBezTo>
                  <a:cubicBezTo>
                    <a:pt x="504114" y="1052749"/>
                    <a:pt x="119322" y="1045336"/>
                    <a:pt x="31043" y="1316914"/>
                  </a:cubicBezTo>
                  <a:cubicBezTo>
                    <a:pt x="-21184" y="1477637"/>
                    <a:pt x="-1304" y="1654870"/>
                    <a:pt x="44857" y="1814582"/>
                  </a:cubicBezTo>
                  <a:cubicBezTo>
                    <a:pt x="93041" y="1981370"/>
                    <a:pt x="270611" y="2262382"/>
                    <a:pt x="274991" y="2264404"/>
                  </a:cubicBezTo>
                  <a:cubicBezTo>
                    <a:pt x="290827" y="2287316"/>
                    <a:pt x="291838" y="2289001"/>
                    <a:pt x="264546" y="2301131"/>
                  </a:cubicBezTo>
                  <a:cubicBezTo>
                    <a:pt x="243655" y="2310565"/>
                    <a:pt x="224449" y="2323369"/>
                    <a:pt x="201537" y="2329097"/>
                  </a:cubicBezTo>
                  <a:cubicBezTo>
                    <a:pt x="185701" y="2332803"/>
                    <a:pt x="183005" y="2339879"/>
                    <a:pt x="189070" y="2354705"/>
                  </a:cubicBezTo>
                  <a:cubicBezTo>
                    <a:pt x="193450" y="2365150"/>
                    <a:pt x="197157" y="2375596"/>
                    <a:pt x="202885" y="2385030"/>
                  </a:cubicBezTo>
                  <a:cubicBezTo>
                    <a:pt x="285436" y="2520819"/>
                    <a:pt x="442790" y="2646499"/>
                    <a:pt x="610925" y="2584838"/>
                  </a:cubicBezTo>
                  <a:cubicBezTo>
                    <a:pt x="694151" y="2554513"/>
                    <a:pt x="770974" y="2496222"/>
                    <a:pt x="854200" y="2461517"/>
                  </a:cubicBezTo>
                  <a:cubicBezTo>
                    <a:pt x="946186" y="2423105"/>
                    <a:pt x="1040193" y="2390421"/>
                    <a:pt x="1131505" y="2350325"/>
                  </a:cubicBezTo>
                  <a:cubicBezTo>
                    <a:pt x="1337379" y="2252274"/>
                    <a:pt x="1550328" y="2167026"/>
                    <a:pt x="1759908" y="2078073"/>
                  </a:cubicBezTo>
                  <a:cubicBezTo>
                    <a:pt x="2251848" y="1868156"/>
                    <a:pt x="2737723" y="1667000"/>
                    <a:pt x="3246173" y="1502234"/>
                  </a:cubicBezTo>
                  <a:cubicBezTo>
                    <a:pt x="3762372" y="1335109"/>
                    <a:pt x="4285985" y="1193255"/>
                    <a:pt x="4810272" y="1053423"/>
                  </a:cubicBezTo>
                  <a:cubicBezTo>
                    <a:pt x="4826108" y="1049380"/>
                    <a:pt x="4841608" y="1044999"/>
                    <a:pt x="4857444" y="1040956"/>
                  </a:cubicBezTo>
                  <a:cubicBezTo>
                    <a:pt x="5074100" y="983338"/>
                    <a:pt x="5188324" y="853615"/>
                    <a:pt x="5181585" y="626851"/>
                  </a:cubicBezTo>
                  <a:close/>
                  <a:moveTo>
                    <a:pt x="2326650" y="735684"/>
                  </a:moveTo>
                  <a:cubicBezTo>
                    <a:pt x="2326650" y="735684"/>
                    <a:pt x="2326650" y="735684"/>
                    <a:pt x="2326650" y="735684"/>
                  </a:cubicBezTo>
                  <a:cubicBezTo>
                    <a:pt x="2326313" y="735010"/>
                    <a:pt x="2325976" y="734673"/>
                    <a:pt x="2325976" y="734336"/>
                  </a:cubicBezTo>
                  <a:cubicBezTo>
                    <a:pt x="2326313" y="734336"/>
                    <a:pt x="2326650" y="734336"/>
                    <a:pt x="2327323" y="734336"/>
                  </a:cubicBezTo>
                  <a:cubicBezTo>
                    <a:pt x="2327660" y="734336"/>
                    <a:pt x="2327660" y="734336"/>
                    <a:pt x="2327997" y="734336"/>
                  </a:cubicBezTo>
                  <a:cubicBezTo>
                    <a:pt x="2327323" y="734673"/>
                    <a:pt x="2326986" y="735347"/>
                    <a:pt x="2326650" y="735684"/>
                  </a:cubicBezTo>
                  <a:close/>
                  <a:moveTo>
                    <a:pt x="3059842" y="674360"/>
                  </a:moveTo>
                  <a:cubicBezTo>
                    <a:pt x="3063548" y="675034"/>
                    <a:pt x="3066918" y="675371"/>
                    <a:pt x="3070624" y="675708"/>
                  </a:cubicBezTo>
                  <a:cubicBezTo>
                    <a:pt x="3066918" y="675371"/>
                    <a:pt x="3063548" y="675034"/>
                    <a:pt x="3059842" y="67436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78">
              <a:extLst>
                <a:ext uri="{FF2B5EF4-FFF2-40B4-BE49-F238E27FC236}">
                  <a16:creationId xmlns:a16="http://schemas.microsoft.com/office/drawing/2014/main" xmlns="" id="{15F2B16D-2D71-4797-B5F3-496204F7194E}"/>
                </a:ext>
              </a:extLst>
            </p:cNvPr>
            <p:cNvSpPr/>
            <p:nvPr/>
          </p:nvSpPr>
          <p:spPr>
            <a:xfrm>
              <a:off x="6980156" y="5390571"/>
              <a:ext cx="799905" cy="1444901"/>
            </a:xfrm>
            <a:custGeom>
              <a:avLst/>
              <a:gdLst>
                <a:gd name="connsiteX0" fmla="*/ 1898 w 799905"/>
                <a:gd name="connsiteY0" fmla="*/ 316135 h 1444901"/>
                <a:gd name="connsiteX1" fmla="*/ 83102 w 799905"/>
                <a:gd name="connsiteY1" fmla="*/ 84991 h 1444901"/>
                <a:gd name="connsiteX2" fmla="*/ 280889 w 799905"/>
                <a:gd name="connsiteY2" fmla="*/ 1766 h 1444901"/>
                <a:gd name="connsiteX3" fmla="*/ 532586 w 799905"/>
                <a:gd name="connsiteY3" fmla="*/ 192813 h 1444901"/>
                <a:gd name="connsiteX4" fmla="*/ 678484 w 799905"/>
                <a:gd name="connsiteY4" fmla="*/ 496064 h 1444901"/>
                <a:gd name="connsiteX5" fmla="*/ 779567 w 799905"/>
                <a:gd name="connsiteY5" fmla="*/ 823912 h 1444901"/>
                <a:gd name="connsiteX6" fmla="*/ 715548 w 799905"/>
                <a:gd name="connsiteY6" fmla="*/ 1301700 h 1444901"/>
                <a:gd name="connsiteX7" fmla="*/ 524500 w 799905"/>
                <a:gd name="connsiteY7" fmla="*/ 1440521 h 1444901"/>
                <a:gd name="connsiteX8" fmla="*/ 502935 w 799905"/>
                <a:gd name="connsiteY8" fmla="*/ 1441869 h 1444901"/>
                <a:gd name="connsiteX9" fmla="*/ 455426 w 799905"/>
                <a:gd name="connsiteY9" fmla="*/ 1444901 h 1444901"/>
                <a:gd name="connsiteX10" fmla="*/ 357712 w 799905"/>
                <a:gd name="connsiteY10" fmla="*/ 1416261 h 1444901"/>
                <a:gd name="connsiteX11" fmla="*/ 194968 w 799905"/>
                <a:gd name="connsiteY11" fmla="*/ 1260929 h 1444901"/>
                <a:gd name="connsiteX12" fmla="*/ 173403 w 799905"/>
                <a:gd name="connsiteY12" fmla="*/ 1224876 h 1444901"/>
                <a:gd name="connsiteX13" fmla="*/ 178794 w 799905"/>
                <a:gd name="connsiteY13" fmla="*/ 1208703 h 1444901"/>
                <a:gd name="connsiteX14" fmla="*/ 269432 w 799905"/>
                <a:gd name="connsiteY14" fmla="*/ 1168943 h 1444901"/>
                <a:gd name="connsiteX15" fmla="*/ 285269 w 799905"/>
                <a:gd name="connsiteY15" fmla="*/ 1172313 h 1444901"/>
                <a:gd name="connsiteX16" fmla="*/ 441948 w 799905"/>
                <a:gd name="connsiteY16" fmla="*/ 1254190 h 1444901"/>
                <a:gd name="connsiteX17" fmla="*/ 660626 w 799905"/>
                <a:gd name="connsiteY17" fmla="*/ 1212409 h 1444901"/>
                <a:gd name="connsiteX18" fmla="*/ 731047 w 799905"/>
                <a:gd name="connsiteY18" fmla="*/ 887257 h 1444901"/>
                <a:gd name="connsiteX19" fmla="*/ 689266 w 799905"/>
                <a:gd name="connsiteY19" fmla="*/ 716763 h 1444901"/>
                <a:gd name="connsiteX20" fmla="*/ 585824 w 799905"/>
                <a:gd name="connsiteY20" fmla="*/ 440131 h 1444901"/>
                <a:gd name="connsiteX21" fmla="*/ 473621 w 799905"/>
                <a:gd name="connsiteY21" fmla="*/ 231225 h 1444901"/>
                <a:gd name="connsiteX22" fmla="*/ 316268 w 799905"/>
                <a:gd name="connsiteY22" fmla="*/ 128794 h 1444901"/>
                <a:gd name="connsiteX23" fmla="*/ 151502 w 799905"/>
                <a:gd name="connsiteY23" fmla="*/ 181357 h 1444901"/>
                <a:gd name="connsiteX24" fmla="*/ 84786 w 799905"/>
                <a:gd name="connsiteY24" fmla="*/ 330961 h 1444901"/>
                <a:gd name="connsiteX25" fmla="*/ 93210 w 799905"/>
                <a:gd name="connsiteY25" fmla="*/ 558736 h 1444901"/>
                <a:gd name="connsiteX26" fmla="*/ 190587 w 799905"/>
                <a:gd name="connsiteY26" fmla="*/ 823912 h 1444901"/>
                <a:gd name="connsiteX27" fmla="*/ 297062 w 799905"/>
                <a:gd name="connsiteY27" fmla="*/ 975874 h 1444901"/>
                <a:gd name="connsiteX28" fmla="*/ 413645 w 799905"/>
                <a:gd name="connsiteY28" fmla="*/ 1060784 h 1444901"/>
                <a:gd name="connsiteX29" fmla="*/ 580770 w 799905"/>
                <a:gd name="connsiteY29" fmla="*/ 964081 h 1444901"/>
                <a:gd name="connsiteX30" fmla="*/ 561227 w 799905"/>
                <a:gd name="connsiteY30" fmla="*/ 767642 h 1444901"/>
                <a:gd name="connsiteX31" fmla="*/ 521130 w 799905"/>
                <a:gd name="connsiteY31" fmla="*/ 648363 h 1444901"/>
                <a:gd name="connsiteX32" fmla="*/ 352995 w 799905"/>
                <a:gd name="connsiteY32" fmla="*/ 536834 h 1444901"/>
                <a:gd name="connsiteX33" fmla="*/ 396124 w 799905"/>
                <a:gd name="connsiteY33" fmla="*/ 635559 h 1444901"/>
                <a:gd name="connsiteX34" fmla="*/ 469915 w 799905"/>
                <a:gd name="connsiteY34" fmla="*/ 824248 h 1444901"/>
                <a:gd name="connsiteX35" fmla="*/ 485077 w 799905"/>
                <a:gd name="connsiteY35" fmla="*/ 909159 h 1444901"/>
                <a:gd name="connsiteX36" fmla="*/ 427123 w 799905"/>
                <a:gd name="connsiteY36" fmla="*/ 938136 h 1444901"/>
                <a:gd name="connsiteX37" fmla="*/ 348614 w 799905"/>
                <a:gd name="connsiteY37" fmla="*/ 895344 h 1444901"/>
                <a:gd name="connsiteX38" fmla="*/ 186207 w 799905"/>
                <a:gd name="connsiteY38" fmla="*/ 587376 h 1444901"/>
                <a:gd name="connsiteX39" fmla="*/ 216532 w 799905"/>
                <a:gd name="connsiteY39" fmla="*/ 248072 h 1444901"/>
                <a:gd name="connsiteX40" fmla="*/ 311214 w 799905"/>
                <a:gd name="connsiteY40" fmla="*/ 220780 h 1444901"/>
                <a:gd name="connsiteX41" fmla="*/ 441948 w 799905"/>
                <a:gd name="connsiteY41" fmla="*/ 310070 h 1444901"/>
                <a:gd name="connsiteX42" fmla="*/ 583802 w 799905"/>
                <a:gd name="connsiteY42" fmla="*/ 580974 h 1444901"/>
                <a:gd name="connsiteX43" fmla="*/ 642431 w 799905"/>
                <a:gd name="connsiteY43" fmla="*/ 755849 h 1444901"/>
                <a:gd name="connsiteX44" fmla="*/ 672082 w 799905"/>
                <a:gd name="connsiteY44" fmla="*/ 972167 h 1444901"/>
                <a:gd name="connsiteX45" fmla="*/ 644452 w 799905"/>
                <a:gd name="connsiteY45" fmla="*/ 1125814 h 1444901"/>
                <a:gd name="connsiteX46" fmla="*/ 516076 w 799905"/>
                <a:gd name="connsiteY46" fmla="*/ 1186128 h 1444901"/>
                <a:gd name="connsiteX47" fmla="*/ 223945 w 799905"/>
                <a:gd name="connsiteY47" fmla="*/ 1029111 h 1444901"/>
                <a:gd name="connsiteX48" fmla="*/ 115448 w 799905"/>
                <a:gd name="connsiteY48" fmla="*/ 846824 h 1444901"/>
                <a:gd name="connsiteX49" fmla="*/ 27843 w 799905"/>
                <a:gd name="connsiteY49" fmla="*/ 604223 h 1444901"/>
                <a:gd name="connsiteX50" fmla="*/ 1898 w 799905"/>
                <a:gd name="connsiteY50" fmla="*/ 316135 h 14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905" h="1444901">
                  <a:moveTo>
                    <a:pt x="1898" y="316135"/>
                  </a:moveTo>
                  <a:cubicBezTo>
                    <a:pt x="7626" y="232236"/>
                    <a:pt x="31212" y="151706"/>
                    <a:pt x="83102" y="84991"/>
                  </a:cubicBezTo>
                  <a:cubicBezTo>
                    <a:pt x="129263" y="25689"/>
                    <a:pt x="203391" y="-8343"/>
                    <a:pt x="280889" y="1766"/>
                  </a:cubicBezTo>
                  <a:cubicBezTo>
                    <a:pt x="396461" y="16928"/>
                    <a:pt x="473621" y="100490"/>
                    <a:pt x="532586" y="192813"/>
                  </a:cubicBezTo>
                  <a:cubicBezTo>
                    <a:pt x="592563" y="287158"/>
                    <a:pt x="639061" y="391948"/>
                    <a:pt x="678484" y="496064"/>
                  </a:cubicBezTo>
                  <a:cubicBezTo>
                    <a:pt x="718580" y="601865"/>
                    <a:pt x="752612" y="714067"/>
                    <a:pt x="779567" y="823912"/>
                  </a:cubicBezTo>
                  <a:cubicBezTo>
                    <a:pt x="817979" y="980254"/>
                    <a:pt x="804838" y="1160520"/>
                    <a:pt x="715548" y="1301700"/>
                  </a:cubicBezTo>
                  <a:cubicBezTo>
                    <a:pt x="670397" y="1372795"/>
                    <a:pt x="609410" y="1423337"/>
                    <a:pt x="524500" y="1440521"/>
                  </a:cubicBezTo>
                  <a:cubicBezTo>
                    <a:pt x="517424" y="1441869"/>
                    <a:pt x="510011" y="1441532"/>
                    <a:pt x="502935" y="1441869"/>
                  </a:cubicBezTo>
                  <a:cubicBezTo>
                    <a:pt x="487436" y="1446249"/>
                    <a:pt x="471262" y="1440521"/>
                    <a:pt x="455426" y="1444901"/>
                  </a:cubicBezTo>
                  <a:cubicBezTo>
                    <a:pt x="421732" y="1439173"/>
                    <a:pt x="388374" y="1431760"/>
                    <a:pt x="357712" y="1416261"/>
                  </a:cubicBezTo>
                  <a:cubicBezTo>
                    <a:pt x="287627" y="1381219"/>
                    <a:pt x="236075" y="1326297"/>
                    <a:pt x="194968" y="1260929"/>
                  </a:cubicBezTo>
                  <a:cubicBezTo>
                    <a:pt x="187555" y="1249136"/>
                    <a:pt x="180479" y="1237006"/>
                    <a:pt x="173403" y="1224876"/>
                  </a:cubicBezTo>
                  <a:cubicBezTo>
                    <a:pt x="169023" y="1217463"/>
                    <a:pt x="168349" y="1212746"/>
                    <a:pt x="178794" y="1208703"/>
                  </a:cubicBezTo>
                  <a:cubicBezTo>
                    <a:pt x="209456" y="1196236"/>
                    <a:pt x="239444" y="1182758"/>
                    <a:pt x="269432" y="1168943"/>
                  </a:cubicBezTo>
                  <a:cubicBezTo>
                    <a:pt x="276508" y="1165574"/>
                    <a:pt x="280552" y="1167258"/>
                    <a:pt x="285269" y="1172313"/>
                  </a:cubicBezTo>
                  <a:cubicBezTo>
                    <a:pt x="328735" y="1216116"/>
                    <a:pt x="381972" y="1243408"/>
                    <a:pt x="441948" y="1254190"/>
                  </a:cubicBezTo>
                  <a:cubicBezTo>
                    <a:pt x="519446" y="1268342"/>
                    <a:pt x="595258" y="1263625"/>
                    <a:pt x="660626" y="1212409"/>
                  </a:cubicBezTo>
                  <a:cubicBezTo>
                    <a:pt x="763394" y="1131879"/>
                    <a:pt x="744525" y="1000471"/>
                    <a:pt x="731047" y="887257"/>
                  </a:cubicBezTo>
                  <a:cubicBezTo>
                    <a:pt x="723971" y="827955"/>
                    <a:pt x="704428" y="774381"/>
                    <a:pt x="689266" y="716763"/>
                  </a:cubicBezTo>
                  <a:cubicBezTo>
                    <a:pt x="666017" y="627473"/>
                    <a:pt x="624236" y="524367"/>
                    <a:pt x="585824" y="440131"/>
                  </a:cubicBezTo>
                  <a:cubicBezTo>
                    <a:pt x="555162" y="372742"/>
                    <a:pt x="517424" y="291201"/>
                    <a:pt x="473621" y="231225"/>
                  </a:cubicBezTo>
                  <a:cubicBezTo>
                    <a:pt x="428807" y="170238"/>
                    <a:pt x="390059" y="140587"/>
                    <a:pt x="316268" y="128794"/>
                  </a:cubicBezTo>
                  <a:cubicBezTo>
                    <a:pt x="253259" y="118685"/>
                    <a:pt x="195641" y="131489"/>
                    <a:pt x="151502" y="181357"/>
                  </a:cubicBezTo>
                  <a:cubicBezTo>
                    <a:pt x="113764" y="223812"/>
                    <a:pt x="94558" y="275702"/>
                    <a:pt x="84786" y="330961"/>
                  </a:cubicBezTo>
                  <a:cubicBezTo>
                    <a:pt x="70972" y="407447"/>
                    <a:pt x="77711" y="483260"/>
                    <a:pt x="93210" y="558736"/>
                  </a:cubicBezTo>
                  <a:cubicBezTo>
                    <a:pt x="112416" y="652070"/>
                    <a:pt x="145437" y="740349"/>
                    <a:pt x="190587" y="823912"/>
                  </a:cubicBezTo>
                  <a:cubicBezTo>
                    <a:pt x="219901" y="878497"/>
                    <a:pt x="254270" y="930386"/>
                    <a:pt x="297062" y="975874"/>
                  </a:cubicBezTo>
                  <a:cubicBezTo>
                    <a:pt x="330756" y="1011590"/>
                    <a:pt x="367483" y="1041915"/>
                    <a:pt x="413645" y="1060784"/>
                  </a:cubicBezTo>
                  <a:cubicBezTo>
                    <a:pt x="485751" y="1090435"/>
                    <a:pt x="569314" y="1049328"/>
                    <a:pt x="580770" y="964081"/>
                  </a:cubicBezTo>
                  <a:cubicBezTo>
                    <a:pt x="589867" y="896692"/>
                    <a:pt x="578411" y="831998"/>
                    <a:pt x="561227" y="767642"/>
                  </a:cubicBezTo>
                  <a:cubicBezTo>
                    <a:pt x="550445" y="727208"/>
                    <a:pt x="535282" y="688123"/>
                    <a:pt x="521130" y="648363"/>
                  </a:cubicBezTo>
                  <a:cubicBezTo>
                    <a:pt x="449361" y="446870"/>
                    <a:pt x="313235" y="360612"/>
                    <a:pt x="352995" y="536834"/>
                  </a:cubicBezTo>
                  <a:cubicBezTo>
                    <a:pt x="362766" y="560420"/>
                    <a:pt x="386689" y="612310"/>
                    <a:pt x="396124" y="635559"/>
                  </a:cubicBezTo>
                  <a:cubicBezTo>
                    <a:pt x="428470" y="715415"/>
                    <a:pt x="454752" y="739001"/>
                    <a:pt x="469915" y="824248"/>
                  </a:cubicBezTo>
                  <a:cubicBezTo>
                    <a:pt x="473621" y="844802"/>
                    <a:pt x="489121" y="888942"/>
                    <a:pt x="485077" y="909159"/>
                  </a:cubicBezTo>
                  <a:cubicBezTo>
                    <a:pt x="479012" y="940494"/>
                    <a:pt x="466882" y="944875"/>
                    <a:pt x="427123" y="938136"/>
                  </a:cubicBezTo>
                  <a:cubicBezTo>
                    <a:pt x="397135" y="932745"/>
                    <a:pt x="371190" y="916571"/>
                    <a:pt x="348614" y="895344"/>
                  </a:cubicBezTo>
                  <a:cubicBezTo>
                    <a:pt x="261683" y="814814"/>
                    <a:pt x="210467" y="701601"/>
                    <a:pt x="186207" y="587376"/>
                  </a:cubicBezTo>
                  <a:cubicBezTo>
                    <a:pt x="165316" y="490336"/>
                    <a:pt x="138698" y="326581"/>
                    <a:pt x="216532" y="248072"/>
                  </a:cubicBezTo>
                  <a:cubicBezTo>
                    <a:pt x="242477" y="221791"/>
                    <a:pt x="276171" y="216737"/>
                    <a:pt x="311214" y="220780"/>
                  </a:cubicBezTo>
                  <a:cubicBezTo>
                    <a:pt x="370516" y="227519"/>
                    <a:pt x="407580" y="267952"/>
                    <a:pt x="441948" y="310070"/>
                  </a:cubicBezTo>
                  <a:cubicBezTo>
                    <a:pt x="507316" y="390600"/>
                    <a:pt x="546738" y="485619"/>
                    <a:pt x="583802" y="580974"/>
                  </a:cubicBezTo>
                  <a:cubicBezTo>
                    <a:pt x="606041" y="638255"/>
                    <a:pt x="628616" y="695535"/>
                    <a:pt x="642431" y="755849"/>
                  </a:cubicBezTo>
                  <a:cubicBezTo>
                    <a:pt x="658267" y="825933"/>
                    <a:pt x="670397" y="900061"/>
                    <a:pt x="672082" y="972167"/>
                  </a:cubicBezTo>
                  <a:cubicBezTo>
                    <a:pt x="673430" y="1028774"/>
                    <a:pt x="685896" y="1077968"/>
                    <a:pt x="644452" y="1125814"/>
                  </a:cubicBezTo>
                  <a:cubicBezTo>
                    <a:pt x="612779" y="1162541"/>
                    <a:pt x="564259" y="1182084"/>
                    <a:pt x="516076" y="1186128"/>
                  </a:cubicBezTo>
                  <a:cubicBezTo>
                    <a:pt x="389722" y="1197247"/>
                    <a:pt x="296051" y="1125814"/>
                    <a:pt x="223945" y="1029111"/>
                  </a:cubicBezTo>
                  <a:cubicBezTo>
                    <a:pt x="177446" y="966776"/>
                    <a:pt x="145774" y="917245"/>
                    <a:pt x="115448" y="846824"/>
                  </a:cubicBezTo>
                  <a:cubicBezTo>
                    <a:pt x="81754" y="768316"/>
                    <a:pt x="50418" y="686775"/>
                    <a:pt x="27843" y="604223"/>
                  </a:cubicBezTo>
                  <a:cubicBezTo>
                    <a:pt x="4257" y="520998"/>
                    <a:pt x="-4167" y="406437"/>
                    <a:pt x="1898" y="3161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79">
              <a:extLst>
                <a:ext uri="{FF2B5EF4-FFF2-40B4-BE49-F238E27FC236}">
                  <a16:creationId xmlns:a16="http://schemas.microsoft.com/office/drawing/2014/main" xmlns="" id="{08A589EE-5D72-42BE-93E0-5807EF38DAD6}"/>
                </a:ext>
              </a:extLst>
            </p:cNvPr>
            <p:cNvSpPr/>
            <p:nvPr/>
          </p:nvSpPr>
          <p:spPr>
            <a:xfrm>
              <a:off x="8827007" y="4124748"/>
              <a:ext cx="2154922" cy="1823401"/>
            </a:xfrm>
            <a:custGeom>
              <a:avLst/>
              <a:gdLst>
                <a:gd name="connsiteX0" fmla="*/ 2094946 w 2154922"/>
                <a:gd name="connsiteY0" fmla="*/ 907057 h 1823401"/>
                <a:gd name="connsiteX1" fmla="*/ 1860769 w 2154922"/>
                <a:gd name="connsiteY1" fmla="*/ 703543 h 1823401"/>
                <a:gd name="connsiteX2" fmla="*/ 1723296 w 2154922"/>
                <a:gd name="connsiteY2" fmla="*/ 628741 h 1823401"/>
                <a:gd name="connsiteX3" fmla="*/ 1582453 w 2154922"/>
                <a:gd name="connsiteY3" fmla="*/ 572134 h 1823401"/>
                <a:gd name="connsiteX4" fmla="*/ 1581779 w 2154922"/>
                <a:gd name="connsiteY4" fmla="*/ 572134 h 1823401"/>
                <a:gd name="connsiteX5" fmla="*/ 1582453 w 2154922"/>
                <a:gd name="connsiteY5" fmla="*/ 572134 h 1823401"/>
                <a:gd name="connsiteX6" fmla="*/ 1756653 w 2154922"/>
                <a:gd name="connsiteY6" fmla="*/ 429606 h 1823401"/>
                <a:gd name="connsiteX7" fmla="*/ 1825053 w 2154922"/>
                <a:gd name="connsiteY7" fmla="*/ 180941 h 1823401"/>
                <a:gd name="connsiteX8" fmla="*/ 1752610 w 2154922"/>
                <a:gd name="connsiteY8" fmla="*/ 65032 h 1823401"/>
                <a:gd name="connsiteX9" fmla="*/ 1529215 w 2154922"/>
                <a:gd name="connsiteY9" fmla="*/ 15164 h 1823401"/>
                <a:gd name="connsiteX10" fmla="*/ 1385677 w 2154922"/>
                <a:gd name="connsiteY10" fmla="*/ 127703 h 1823401"/>
                <a:gd name="connsiteX11" fmla="*/ 1293354 w 2154922"/>
                <a:gd name="connsiteY11" fmla="*/ 281687 h 1823401"/>
                <a:gd name="connsiteX12" fmla="*/ 1151837 w 2154922"/>
                <a:gd name="connsiteY12" fmla="*/ 476442 h 1823401"/>
                <a:gd name="connsiteX13" fmla="*/ 1013353 w 2154922"/>
                <a:gd name="connsiteY13" fmla="*/ 602796 h 1823401"/>
                <a:gd name="connsiteX14" fmla="*/ 1012005 w 2154922"/>
                <a:gd name="connsiteY14" fmla="*/ 603470 h 1823401"/>
                <a:gd name="connsiteX15" fmla="*/ 1003918 w 2154922"/>
                <a:gd name="connsiteY15" fmla="*/ 601785 h 1823401"/>
                <a:gd name="connsiteX16" fmla="*/ 777154 w 2154922"/>
                <a:gd name="connsiteY16" fmla="*/ 603133 h 1823401"/>
                <a:gd name="connsiteX17" fmla="*/ 726612 w 2154922"/>
                <a:gd name="connsiteY17" fmla="*/ 633458 h 1823401"/>
                <a:gd name="connsiteX18" fmla="*/ 660234 w 2154922"/>
                <a:gd name="connsiteY18" fmla="*/ 593362 h 1823401"/>
                <a:gd name="connsiteX19" fmla="*/ 598573 w 2154922"/>
                <a:gd name="connsiteY19" fmla="*/ 491941 h 1823401"/>
                <a:gd name="connsiteX20" fmla="*/ 344517 w 2154922"/>
                <a:gd name="connsiteY20" fmla="*/ 212614 h 1823401"/>
                <a:gd name="connsiteX21" fmla="*/ 199967 w 2154922"/>
                <a:gd name="connsiteY21" fmla="*/ 208907 h 1823401"/>
                <a:gd name="connsiteX22" fmla="*/ 7235 w 2154922"/>
                <a:gd name="connsiteY22" fmla="*/ 405346 h 1823401"/>
                <a:gd name="connsiteX23" fmla="*/ 99895 w 2154922"/>
                <a:gd name="connsiteY23" fmla="*/ 698151 h 1823401"/>
                <a:gd name="connsiteX24" fmla="*/ 485697 w 2154922"/>
                <a:gd name="connsiteY24" fmla="*/ 894253 h 1823401"/>
                <a:gd name="connsiteX25" fmla="*/ 818261 w 2154922"/>
                <a:gd name="connsiteY25" fmla="*/ 938393 h 1823401"/>
                <a:gd name="connsiteX26" fmla="*/ 1017396 w 2154922"/>
                <a:gd name="connsiteY26" fmla="*/ 1269947 h 1823401"/>
                <a:gd name="connsiteX27" fmla="*/ 1009646 w 2154922"/>
                <a:gd name="connsiteY27" fmla="*/ 1494353 h 1823401"/>
                <a:gd name="connsiteX28" fmla="*/ 959778 w 2154922"/>
                <a:gd name="connsiteY28" fmla="*/ 1668890 h 1823401"/>
                <a:gd name="connsiteX29" fmla="*/ 917323 w 2154922"/>
                <a:gd name="connsiteY29" fmla="*/ 1749757 h 1823401"/>
                <a:gd name="connsiteX30" fmla="*/ 874194 w 2154922"/>
                <a:gd name="connsiteY30" fmla="*/ 1819505 h 1823401"/>
                <a:gd name="connsiteX31" fmla="*/ 890368 w 2154922"/>
                <a:gd name="connsiteY31" fmla="*/ 1819168 h 1823401"/>
                <a:gd name="connsiteX32" fmla="*/ 1118142 w 2154922"/>
                <a:gd name="connsiteY32" fmla="*/ 1735268 h 1823401"/>
                <a:gd name="connsiteX33" fmla="*/ 1234052 w 2154922"/>
                <a:gd name="connsiteY33" fmla="*/ 1681694 h 1823401"/>
                <a:gd name="connsiteX34" fmla="*/ 1305484 w 2154922"/>
                <a:gd name="connsiteY34" fmla="*/ 1552644 h 1823401"/>
                <a:gd name="connsiteX35" fmla="*/ 1313571 w 2154922"/>
                <a:gd name="connsiteY35" fmla="*/ 1217047 h 1823401"/>
                <a:gd name="connsiteX36" fmla="*/ 1254942 w 2154922"/>
                <a:gd name="connsiteY36" fmla="*/ 1036107 h 1823401"/>
                <a:gd name="connsiteX37" fmla="*/ 1188901 w 2154922"/>
                <a:gd name="connsiteY37" fmla="*/ 918514 h 1823401"/>
                <a:gd name="connsiteX38" fmla="*/ 1122523 w 2154922"/>
                <a:gd name="connsiteY38" fmla="*/ 818104 h 1823401"/>
                <a:gd name="connsiteX39" fmla="*/ 1125555 w 2154922"/>
                <a:gd name="connsiteY39" fmla="*/ 817767 h 1823401"/>
                <a:gd name="connsiteX40" fmla="*/ 1160934 w 2154922"/>
                <a:gd name="connsiteY40" fmla="*/ 817093 h 1823401"/>
                <a:gd name="connsiteX41" fmla="*/ 1401850 w 2154922"/>
                <a:gd name="connsiteY41" fmla="*/ 832256 h 1823401"/>
                <a:gd name="connsiteX42" fmla="*/ 1662309 w 2154922"/>
                <a:gd name="connsiteY42" fmla="*/ 916829 h 1823401"/>
                <a:gd name="connsiteX43" fmla="*/ 1910637 w 2154922"/>
                <a:gd name="connsiteY43" fmla="*/ 1130452 h 1823401"/>
                <a:gd name="connsiteX44" fmla="*/ 1942984 w 2154922"/>
                <a:gd name="connsiteY44" fmla="*/ 1135843 h 1823401"/>
                <a:gd name="connsiteX45" fmla="*/ 2154923 w 2154922"/>
                <a:gd name="connsiteY45" fmla="*/ 973436 h 1823401"/>
                <a:gd name="connsiteX46" fmla="*/ 2094946 w 2154922"/>
                <a:gd name="connsiteY46" fmla="*/ 907057 h 1823401"/>
                <a:gd name="connsiteX47" fmla="*/ 1802478 w 2154922"/>
                <a:gd name="connsiteY47" fmla="*/ 347055 h 1823401"/>
                <a:gd name="connsiteX48" fmla="*/ 1801467 w 2154922"/>
                <a:gd name="connsiteY48" fmla="*/ 348065 h 1823401"/>
                <a:gd name="connsiteX49" fmla="*/ 1801467 w 2154922"/>
                <a:gd name="connsiteY49" fmla="*/ 346718 h 1823401"/>
                <a:gd name="connsiteX50" fmla="*/ 1802478 w 2154922"/>
                <a:gd name="connsiteY50" fmla="*/ 347055 h 1823401"/>
                <a:gd name="connsiteX51" fmla="*/ 328680 w 2154922"/>
                <a:gd name="connsiteY51" fmla="*/ 600774 h 1823401"/>
                <a:gd name="connsiteX52" fmla="*/ 207043 w 2154922"/>
                <a:gd name="connsiteY52" fmla="*/ 432976 h 1823401"/>
                <a:gd name="connsiteX53" fmla="*/ 263987 w 2154922"/>
                <a:gd name="connsiteY53" fmla="*/ 376369 h 1823401"/>
                <a:gd name="connsiteX54" fmla="*/ 331039 w 2154922"/>
                <a:gd name="connsiteY54" fmla="*/ 425563 h 1823401"/>
                <a:gd name="connsiteX55" fmla="*/ 419318 w 2154922"/>
                <a:gd name="connsiteY55" fmla="*/ 575503 h 1823401"/>
                <a:gd name="connsiteX56" fmla="*/ 456382 w 2154922"/>
                <a:gd name="connsiteY56" fmla="*/ 642219 h 1823401"/>
                <a:gd name="connsiteX57" fmla="*/ 328680 w 2154922"/>
                <a:gd name="connsiteY57" fmla="*/ 600774 h 1823401"/>
                <a:gd name="connsiteX58" fmla="*/ 1503944 w 2154922"/>
                <a:gd name="connsiteY58" fmla="*/ 415118 h 1823401"/>
                <a:gd name="connsiteX59" fmla="*/ 1516411 w 2154922"/>
                <a:gd name="connsiteY59" fmla="*/ 385466 h 1823401"/>
                <a:gd name="connsiteX60" fmla="*/ 1593572 w 2154922"/>
                <a:gd name="connsiteY60" fmla="*/ 243276 h 1823401"/>
                <a:gd name="connsiteX61" fmla="*/ 1623897 w 2154922"/>
                <a:gd name="connsiteY61" fmla="*/ 309654 h 1823401"/>
                <a:gd name="connsiteX62" fmla="*/ 1524498 w 2154922"/>
                <a:gd name="connsiteY62" fmla="*/ 400629 h 1823401"/>
                <a:gd name="connsiteX63" fmla="*/ 1503944 w 2154922"/>
                <a:gd name="connsiteY63" fmla="*/ 415118 h 18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154922" h="1823401">
                  <a:moveTo>
                    <a:pt x="2094946" y="907057"/>
                  </a:moveTo>
                  <a:cubicBezTo>
                    <a:pt x="2028568" y="827201"/>
                    <a:pt x="1948375" y="759138"/>
                    <a:pt x="1860769" y="703543"/>
                  </a:cubicBezTo>
                  <a:cubicBezTo>
                    <a:pt x="1816630" y="675576"/>
                    <a:pt x="1770805" y="650642"/>
                    <a:pt x="1723296" y="628741"/>
                  </a:cubicBezTo>
                  <a:cubicBezTo>
                    <a:pt x="1700384" y="618295"/>
                    <a:pt x="1638049" y="584264"/>
                    <a:pt x="1582453" y="572134"/>
                  </a:cubicBezTo>
                  <a:cubicBezTo>
                    <a:pt x="1582116" y="572134"/>
                    <a:pt x="1581779" y="572134"/>
                    <a:pt x="1581779" y="572134"/>
                  </a:cubicBezTo>
                  <a:cubicBezTo>
                    <a:pt x="1582116" y="572134"/>
                    <a:pt x="1582116" y="572134"/>
                    <a:pt x="1582453" y="572134"/>
                  </a:cubicBezTo>
                  <a:cubicBezTo>
                    <a:pt x="1593909" y="570786"/>
                    <a:pt x="1746882" y="440725"/>
                    <a:pt x="1756653" y="429606"/>
                  </a:cubicBezTo>
                  <a:cubicBezTo>
                    <a:pt x="1816967" y="361880"/>
                    <a:pt x="1859758" y="271242"/>
                    <a:pt x="1825053" y="180941"/>
                  </a:cubicBezTo>
                  <a:cubicBezTo>
                    <a:pt x="1808543" y="137475"/>
                    <a:pt x="1785294" y="97715"/>
                    <a:pt x="1752610" y="65032"/>
                  </a:cubicBezTo>
                  <a:cubicBezTo>
                    <a:pt x="1688927" y="1349"/>
                    <a:pt x="1614463" y="-16172"/>
                    <a:pt x="1529215" y="15164"/>
                  </a:cubicBezTo>
                  <a:cubicBezTo>
                    <a:pt x="1469239" y="37402"/>
                    <a:pt x="1423752" y="77836"/>
                    <a:pt x="1385677" y="127703"/>
                  </a:cubicBezTo>
                  <a:cubicBezTo>
                    <a:pt x="1348950" y="175550"/>
                    <a:pt x="1318962" y="227439"/>
                    <a:pt x="1293354" y="281687"/>
                  </a:cubicBezTo>
                  <a:cubicBezTo>
                    <a:pt x="1258649" y="356152"/>
                    <a:pt x="1209118" y="418824"/>
                    <a:pt x="1151837" y="476442"/>
                  </a:cubicBezTo>
                  <a:cubicBezTo>
                    <a:pt x="1107697" y="520918"/>
                    <a:pt x="1060525" y="562026"/>
                    <a:pt x="1013353" y="602796"/>
                  </a:cubicBezTo>
                  <a:cubicBezTo>
                    <a:pt x="1013016" y="603133"/>
                    <a:pt x="1012342" y="603133"/>
                    <a:pt x="1012005" y="603470"/>
                  </a:cubicBezTo>
                  <a:cubicBezTo>
                    <a:pt x="1009309" y="604481"/>
                    <a:pt x="1006614" y="603470"/>
                    <a:pt x="1003918" y="601785"/>
                  </a:cubicBezTo>
                  <a:cubicBezTo>
                    <a:pt x="928105" y="553265"/>
                    <a:pt x="852630" y="572808"/>
                    <a:pt x="777154" y="603133"/>
                  </a:cubicBezTo>
                  <a:cubicBezTo>
                    <a:pt x="757274" y="608187"/>
                    <a:pt x="742449" y="621665"/>
                    <a:pt x="726612" y="633458"/>
                  </a:cubicBezTo>
                  <a:cubicBezTo>
                    <a:pt x="697972" y="630762"/>
                    <a:pt x="677755" y="613578"/>
                    <a:pt x="660234" y="593362"/>
                  </a:cubicBezTo>
                  <a:cubicBezTo>
                    <a:pt x="633615" y="563373"/>
                    <a:pt x="614747" y="528668"/>
                    <a:pt x="598573" y="491941"/>
                  </a:cubicBezTo>
                  <a:cubicBezTo>
                    <a:pt x="550390" y="382771"/>
                    <a:pt x="470534" y="244623"/>
                    <a:pt x="344517" y="212614"/>
                  </a:cubicBezTo>
                  <a:cubicBezTo>
                    <a:pt x="296670" y="200484"/>
                    <a:pt x="248487" y="195766"/>
                    <a:pt x="199967" y="208907"/>
                  </a:cubicBezTo>
                  <a:cubicBezTo>
                    <a:pt x="106970" y="233841"/>
                    <a:pt x="30147" y="311675"/>
                    <a:pt x="7235" y="405346"/>
                  </a:cubicBezTo>
                  <a:cubicBezTo>
                    <a:pt x="-18710" y="511484"/>
                    <a:pt x="28125" y="621665"/>
                    <a:pt x="99895" y="698151"/>
                  </a:cubicBezTo>
                  <a:cubicBezTo>
                    <a:pt x="259270" y="868983"/>
                    <a:pt x="433470" y="888525"/>
                    <a:pt x="485697" y="894253"/>
                  </a:cubicBezTo>
                  <a:lnTo>
                    <a:pt x="818261" y="938393"/>
                  </a:lnTo>
                  <a:cubicBezTo>
                    <a:pt x="960115" y="1049248"/>
                    <a:pt x="1007961" y="1191439"/>
                    <a:pt x="1017396" y="1269947"/>
                  </a:cubicBezTo>
                  <a:cubicBezTo>
                    <a:pt x="1026493" y="1345423"/>
                    <a:pt x="1019418" y="1419214"/>
                    <a:pt x="1009646" y="1494353"/>
                  </a:cubicBezTo>
                  <a:cubicBezTo>
                    <a:pt x="1001896" y="1554666"/>
                    <a:pt x="984375" y="1613294"/>
                    <a:pt x="959778" y="1668890"/>
                  </a:cubicBezTo>
                  <a:cubicBezTo>
                    <a:pt x="947311" y="1696857"/>
                    <a:pt x="933160" y="1723812"/>
                    <a:pt x="917323" y="1749757"/>
                  </a:cubicBezTo>
                  <a:cubicBezTo>
                    <a:pt x="911932" y="1758518"/>
                    <a:pt x="868803" y="1811418"/>
                    <a:pt x="874194" y="1819505"/>
                  </a:cubicBezTo>
                  <a:cubicBezTo>
                    <a:pt x="879585" y="1827591"/>
                    <a:pt x="885650" y="1820852"/>
                    <a:pt x="890368" y="1819168"/>
                  </a:cubicBezTo>
                  <a:cubicBezTo>
                    <a:pt x="966180" y="1791201"/>
                    <a:pt x="1041993" y="1763235"/>
                    <a:pt x="1118142" y="1735268"/>
                  </a:cubicBezTo>
                  <a:cubicBezTo>
                    <a:pt x="1157565" y="1720780"/>
                    <a:pt x="1201705" y="1709997"/>
                    <a:pt x="1234052" y="1681694"/>
                  </a:cubicBezTo>
                  <a:cubicBezTo>
                    <a:pt x="1268420" y="1651369"/>
                    <a:pt x="1290321" y="1595099"/>
                    <a:pt x="1305484" y="1552644"/>
                  </a:cubicBezTo>
                  <a:cubicBezTo>
                    <a:pt x="1343559" y="1445159"/>
                    <a:pt x="1339852" y="1326891"/>
                    <a:pt x="1313571" y="1217047"/>
                  </a:cubicBezTo>
                  <a:cubicBezTo>
                    <a:pt x="1298745" y="1155386"/>
                    <a:pt x="1282235" y="1093725"/>
                    <a:pt x="1254942" y="1036107"/>
                  </a:cubicBezTo>
                  <a:cubicBezTo>
                    <a:pt x="1235736" y="995337"/>
                    <a:pt x="1212487" y="956925"/>
                    <a:pt x="1188901" y="918514"/>
                  </a:cubicBezTo>
                  <a:cubicBezTo>
                    <a:pt x="1177445" y="899982"/>
                    <a:pt x="1125218" y="817430"/>
                    <a:pt x="1122523" y="818104"/>
                  </a:cubicBezTo>
                  <a:cubicBezTo>
                    <a:pt x="1123534" y="818104"/>
                    <a:pt x="1124544" y="817767"/>
                    <a:pt x="1125555" y="817767"/>
                  </a:cubicBezTo>
                  <a:cubicBezTo>
                    <a:pt x="1137348" y="815745"/>
                    <a:pt x="1149141" y="816419"/>
                    <a:pt x="1160934" y="817093"/>
                  </a:cubicBezTo>
                  <a:cubicBezTo>
                    <a:pt x="1242138" y="821473"/>
                    <a:pt x="1320983" y="817767"/>
                    <a:pt x="1401850" y="832256"/>
                  </a:cubicBezTo>
                  <a:cubicBezTo>
                    <a:pt x="1490804" y="848092"/>
                    <a:pt x="1582453" y="873700"/>
                    <a:pt x="1662309" y="916829"/>
                  </a:cubicBezTo>
                  <a:cubicBezTo>
                    <a:pt x="1760360" y="969729"/>
                    <a:pt x="1842574" y="1042172"/>
                    <a:pt x="1910637" y="1130452"/>
                  </a:cubicBezTo>
                  <a:cubicBezTo>
                    <a:pt x="1921756" y="1144941"/>
                    <a:pt x="1927822" y="1146288"/>
                    <a:pt x="1942984" y="1135843"/>
                  </a:cubicBezTo>
                  <a:cubicBezTo>
                    <a:pt x="1985439" y="1107203"/>
                    <a:pt x="2129989" y="991967"/>
                    <a:pt x="2154923" y="973436"/>
                  </a:cubicBezTo>
                  <a:cubicBezTo>
                    <a:pt x="2138412" y="947491"/>
                    <a:pt x="2113815" y="929970"/>
                    <a:pt x="2094946" y="907057"/>
                  </a:cubicBezTo>
                  <a:close/>
                  <a:moveTo>
                    <a:pt x="1802478" y="347055"/>
                  </a:moveTo>
                  <a:cubicBezTo>
                    <a:pt x="1802141" y="347392"/>
                    <a:pt x="1801804" y="347729"/>
                    <a:pt x="1801467" y="348065"/>
                  </a:cubicBezTo>
                  <a:cubicBezTo>
                    <a:pt x="1801467" y="347729"/>
                    <a:pt x="1801467" y="347055"/>
                    <a:pt x="1801467" y="346718"/>
                  </a:cubicBezTo>
                  <a:cubicBezTo>
                    <a:pt x="1801804" y="346718"/>
                    <a:pt x="1802141" y="347055"/>
                    <a:pt x="1802478" y="347055"/>
                  </a:cubicBezTo>
                  <a:close/>
                  <a:moveTo>
                    <a:pt x="328680" y="600774"/>
                  </a:moveTo>
                  <a:cubicBezTo>
                    <a:pt x="263650" y="563036"/>
                    <a:pt x="213445" y="513842"/>
                    <a:pt x="207043" y="432976"/>
                  </a:cubicBezTo>
                  <a:cubicBezTo>
                    <a:pt x="206369" y="400292"/>
                    <a:pt x="207043" y="347729"/>
                    <a:pt x="263987" y="376369"/>
                  </a:cubicBezTo>
                  <a:cubicBezTo>
                    <a:pt x="289595" y="389173"/>
                    <a:pt x="312170" y="404335"/>
                    <a:pt x="331039" y="425563"/>
                  </a:cubicBezTo>
                  <a:cubicBezTo>
                    <a:pt x="370124" y="469703"/>
                    <a:pt x="395058" y="522603"/>
                    <a:pt x="419318" y="575503"/>
                  </a:cubicBezTo>
                  <a:cubicBezTo>
                    <a:pt x="429764" y="598753"/>
                    <a:pt x="439535" y="622339"/>
                    <a:pt x="456382" y="642219"/>
                  </a:cubicBezTo>
                  <a:cubicBezTo>
                    <a:pt x="410895" y="637501"/>
                    <a:pt x="368440" y="623687"/>
                    <a:pt x="328680" y="600774"/>
                  </a:cubicBezTo>
                  <a:close/>
                  <a:moveTo>
                    <a:pt x="1503944" y="415118"/>
                  </a:moveTo>
                  <a:cubicBezTo>
                    <a:pt x="1507314" y="405009"/>
                    <a:pt x="1511694" y="395238"/>
                    <a:pt x="1516411" y="385466"/>
                  </a:cubicBezTo>
                  <a:cubicBezTo>
                    <a:pt x="1539998" y="336946"/>
                    <a:pt x="1556508" y="284383"/>
                    <a:pt x="1593572" y="243276"/>
                  </a:cubicBezTo>
                  <a:cubicBezTo>
                    <a:pt x="1652537" y="213624"/>
                    <a:pt x="1644451" y="285057"/>
                    <a:pt x="1623897" y="309654"/>
                  </a:cubicBezTo>
                  <a:cubicBezTo>
                    <a:pt x="1593235" y="346381"/>
                    <a:pt x="1561899" y="372999"/>
                    <a:pt x="1524498" y="400629"/>
                  </a:cubicBezTo>
                  <a:cubicBezTo>
                    <a:pt x="1517422" y="405346"/>
                    <a:pt x="1510347" y="409726"/>
                    <a:pt x="1503944" y="415118"/>
                  </a:cubicBezTo>
                  <a:close/>
                </a:path>
              </a:pathLst>
            </a:custGeom>
            <a:solidFill>
              <a:schemeClr val="accent2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80">
              <a:extLst>
                <a:ext uri="{FF2B5EF4-FFF2-40B4-BE49-F238E27FC236}">
                  <a16:creationId xmlns:a16="http://schemas.microsoft.com/office/drawing/2014/main" xmlns="" id="{D155A4FF-7D71-42B0-80F5-97D8DDDF2F92}"/>
                </a:ext>
              </a:extLst>
            </p:cNvPr>
            <p:cNvSpPr/>
            <p:nvPr/>
          </p:nvSpPr>
          <p:spPr>
            <a:xfrm>
              <a:off x="9546543" y="4691746"/>
              <a:ext cx="395573" cy="374534"/>
            </a:xfrm>
            <a:custGeom>
              <a:avLst/>
              <a:gdLst>
                <a:gd name="connsiteX0" fmla="*/ 395574 w 395573"/>
                <a:gd name="connsiteY0" fmla="*/ 243020 h 374534"/>
                <a:gd name="connsiteX1" fmla="*/ 267534 w 395573"/>
                <a:gd name="connsiteY1" fmla="*/ 341071 h 374534"/>
                <a:gd name="connsiteX2" fmla="*/ 98388 w 395573"/>
                <a:gd name="connsiteY2" fmla="*/ 371396 h 374534"/>
                <a:gd name="connsiteX3" fmla="*/ 86932 w 395573"/>
                <a:gd name="connsiteY3" fmla="*/ 188434 h 374534"/>
                <a:gd name="connsiteX4" fmla="*/ 0 w 395573"/>
                <a:gd name="connsiteY4" fmla="*/ 76232 h 374534"/>
                <a:gd name="connsiteX5" fmla="*/ 54585 w 395573"/>
                <a:gd name="connsiteY5" fmla="*/ 30744 h 374534"/>
                <a:gd name="connsiteX6" fmla="*/ 281349 w 395573"/>
                <a:gd name="connsiteY6" fmla="*/ 29396 h 374534"/>
                <a:gd name="connsiteX7" fmla="*/ 301903 w 395573"/>
                <a:gd name="connsiteY7" fmla="*/ 49950 h 374534"/>
                <a:gd name="connsiteX8" fmla="*/ 389845 w 395573"/>
                <a:gd name="connsiteY8" fmla="*/ 191467 h 374534"/>
                <a:gd name="connsiteX9" fmla="*/ 395574 w 395573"/>
                <a:gd name="connsiteY9" fmla="*/ 243020 h 37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73" h="374534">
                  <a:moveTo>
                    <a:pt x="395574" y="243020"/>
                  </a:moveTo>
                  <a:cubicBezTo>
                    <a:pt x="377716" y="308050"/>
                    <a:pt x="328185" y="331299"/>
                    <a:pt x="267534" y="341071"/>
                  </a:cubicBezTo>
                  <a:cubicBezTo>
                    <a:pt x="237883" y="345788"/>
                    <a:pt x="92660" y="385884"/>
                    <a:pt x="98388" y="371396"/>
                  </a:cubicBezTo>
                  <a:cubicBezTo>
                    <a:pt x="111866" y="339049"/>
                    <a:pt x="125344" y="281094"/>
                    <a:pt x="86932" y="188434"/>
                  </a:cubicBezTo>
                  <a:cubicBezTo>
                    <a:pt x="70085" y="146990"/>
                    <a:pt x="42792" y="78253"/>
                    <a:pt x="0" y="76232"/>
                  </a:cubicBezTo>
                  <a:cubicBezTo>
                    <a:pt x="9434" y="51635"/>
                    <a:pt x="39759" y="39842"/>
                    <a:pt x="54585" y="30744"/>
                  </a:cubicBezTo>
                  <a:cubicBezTo>
                    <a:pt x="130061" y="419"/>
                    <a:pt x="205536" y="-19124"/>
                    <a:pt x="281349" y="29396"/>
                  </a:cubicBezTo>
                  <a:cubicBezTo>
                    <a:pt x="284382" y="31418"/>
                    <a:pt x="298196" y="42537"/>
                    <a:pt x="301903" y="49950"/>
                  </a:cubicBezTo>
                  <a:cubicBezTo>
                    <a:pt x="353455" y="95775"/>
                    <a:pt x="373672" y="131154"/>
                    <a:pt x="389845" y="191467"/>
                  </a:cubicBezTo>
                  <a:cubicBezTo>
                    <a:pt x="392204" y="199891"/>
                    <a:pt x="395574" y="234259"/>
                    <a:pt x="395574" y="24302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40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81">
              <a:extLst>
                <a:ext uri="{FF2B5EF4-FFF2-40B4-BE49-F238E27FC236}">
                  <a16:creationId xmlns:a16="http://schemas.microsoft.com/office/drawing/2014/main" xmlns="" id="{ED18D0FE-F695-476D-B336-3BBF7ADDCF90}"/>
                </a:ext>
              </a:extLst>
            </p:cNvPr>
            <p:cNvSpPr/>
            <p:nvPr/>
          </p:nvSpPr>
          <p:spPr>
            <a:xfrm>
              <a:off x="9942185" y="4301978"/>
              <a:ext cx="685290" cy="632801"/>
            </a:xfrm>
            <a:custGeom>
              <a:avLst/>
              <a:gdLst>
                <a:gd name="connsiteX0" fmla="*/ 605 w 685290"/>
                <a:gd name="connsiteY0" fmla="*/ 628408 h 632801"/>
                <a:gd name="connsiteX1" fmla="*/ 165034 w 685290"/>
                <a:gd name="connsiteY1" fmla="*/ 498010 h 632801"/>
                <a:gd name="connsiteX2" fmla="*/ 284650 w 685290"/>
                <a:gd name="connsiteY2" fmla="*/ 388503 h 632801"/>
                <a:gd name="connsiteX3" fmla="*/ 389103 w 685290"/>
                <a:gd name="connsiteY3" fmla="*/ 238899 h 632801"/>
                <a:gd name="connsiteX4" fmla="*/ 507370 w 685290"/>
                <a:gd name="connsiteY4" fmla="*/ 105132 h 632801"/>
                <a:gd name="connsiteX5" fmla="*/ 476371 w 685290"/>
                <a:gd name="connsiteY5" fmla="*/ 67394 h 632801"/>
                <a:gd name="connsiteX6" fmla="*/ 572401 w 685290"/>
                <a:gd name="connsiteY6" fmla="*/ 5 h 632801"/>
                <a:gd name="connsiteX7" fmla="*/ 664050 w 685290"/>
                <a:gd name="connsiteY7" fmla="*/ 58297 h 632801"/>
                <a:gd name="connsiteX8" fmla="*/ 685277 w 685290"/>
                <a:gd name="connsiteY8" fmla="*/ 144891 h 632801"/>
                <a:gd name="connsiteX9" fmla="*/ 669441 w 685290"/>
                <a:gd name="connsiteY9" fmla="*/ 220030 h 632801"/>
                <a:gd name="connsiteX10" fmla="*/ 476034 w 685290"/>
                <a:gd name="connsiteY10" fmla="*/ 390187 h 632801"/>
                <a:gd name="connsiteX11" fmla="*/ 335528 w 685290"/>
                <a:gd name="connsiteY11" fmla="*/ 464989 h 632801"/>
                <a:gd name="connsiteX12" fmla="*/ 101351 w 685290"/>
                <a:gd name="connsiteY12" fmla="*/ 585279 h 632801"/>
                <a:gd name="connsiteX13" fmla="*/ 605 w 685290"/>
                <a:gd name="connsiteY13" fmla="*/ 628408 h 6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290" h="632801">
                  <a:moveTo>
                    <a:pt x="605" y="628408"/>
                  </a:moveTo>
                  <a:cubicBezTo>
                    <a:pt x="28908" y="598756"/>
                    <a:pt x="122242" y="534400"/>
                    <a:pt x="165034" y="498010"/>
                  </a:cubicBezTo>
                  <a:cubicBezTo>
                    <a:pt x="196033" y="471728"/>
                    <a:pt x="254998" y="416469"/>
                    <a:pt x="284650" y="388503"/>
                  </a:cubicBezTo>
                  <a:cubicBezTo>
                    <a:pt x="324072" y="351102"/>
                    <a:pt x="368212" y="290789"/>
                    <a:pt x="389103" y="238899"/>
                  </a:cubicBezTo>
                  <a:cubicBezTo>
                    <a:pt x="398874" y="232160"/>
                    <a:pt x="474350" y="180608"/>
                    <a:pt x="507370" y="105132"/>
                  </a:cubicBezTo>
                  <a:cubicBezTo>
                    <a:pt x="512087" y="83904"/>
                    <a:pt x="505686" y="66720"/>
                    <a:pt x="476371" y="67394"/>
                  </a:cubicBezTo>
                  <a:cubicBezTo>
                    <a:pt x="469632" y="66383"/>
                    <a:pt x="527924" y="-669"/>
                    <a:pt x="572401" y="5"/>
                  </a:cubicBezTo>
                  <a:cubicBezTo>
                    <a:pt x="614182" y="679"/>
                    <a:pt x="643496" y="23591"/>
                    <a:pt x="664050" y="58297"/>
                  </a:cubicBezTo>
                  <a:cubicBezTo>
                    <a:pt x="679549" y="84915"/>
                    <a:pt x="685614" y="110860"/>
                    <a:pt x="685277" y="144891"/>
                  </a:cubicBezTo>
                  <a:cubicBezTo>
                    <a:pt x="684940" y="170836"/>
                    <a:pt x="685277" y="196107"/>
                    <a:pt x="669441" y="220030"/>
                  </a:cubicBezTo>
                  <a:cubicBezTo>
                    <a:pt x="623279" y="277985"/>
                    <a:pt x="538369" y="350428"/>
                    <a:pt x="476034" y="390187"/>
                  </a:cubicBezTo>
                  <a:cubicBezTo>
                    <a:pt x="468622" y="394905"/>
                    <a:pt x="351365" y="456566"/>
                    <a:pt x="335528" y="464989"/>
                  </a:cubicBezTo>
                  <a:cubicBezTo>
                    <a:pt x="232760" y="520585"/>
                    <a:pt x="206815" y="535074"/>
                    <a:pt x="101351" y="585279"/>
                  </a:cubicBezTo>
                  <a:cubicBezTo>
                    <a:pt x="74059" y="598420"/>
                    <a:pt x="-7819" y="647614"/>
                    <a:pt x="605" y="62840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182">
              <a:extLst>
                <a:ext uri="{FF2B5EF4-FFF2-40B4-BE49-F238E27FC236}">
                  <a16:creationId xmlns:a16="http://schemas.microsoft.com/office/drawing/2014/main" xmlns="" id="{42DF797C-EEEC-424E-A28A-B6545ECA6B8D}"/>
                </a:ext>
              </a:extLst>
            </p:cNvPr>
            <p:cNvSpPr/>
            <p:nvPr/>
          </p:nvSpPr>
          <p:spPr>
            <a:xfrm>
              <a:off x="9041125" y="4399897"/>
              <a:ext cx="516199" cy="384071"/>
            </a:xfrm>
            <a:custGeom>
              <a:avLst/>
              <a:gdLst>
                <a:gd name="connsiteX0" fmla="*/ 0 w 516199"/>
                <a:gd name="connsiteY0" fmla="*/ 110655 h 384071"/>
                <a:gd name="connsiteX1" fmla="*/ 77834 w 516199"/>
                <a:gd name="connsiteY1" fmla="*/ 13951 h 384071"/>
                <a:gd name="connsiteX2" fmla="*/ 253720 w 516199"/>
                <a:gd name="connsiteY2" fmla="*/ 15973 h 384071"/>
                <a:gd name="connsiteX3" fmla="*/ 293142 w 516199"/>
                <a:gd name="connsiteY3" fmla="*/ 56070 h 384071"/>
                <a:gd name="connsiteX4" fmla="*/ 388161 w 516199"/>
                <a:gd name="connsiteY4" fmla="*/ 221847 h 384071"/>
                <a:gd name="connsiteX5" fmla="*/ 449822 w 516199"/>
                <a:gd name="connsiteY5" fmla="*/ 323267 h 384071"/>
                <a:gd name="connsiteX6" fmla="*/ 516200 w 516199"/>
                <a:gd name="connsiteY6" fmla="*/ 363363 h 384071"/>
                <a:gd name="connsiteX7" fmla="*/ 475093 w 516199"/>
                <a:gd name="connsiteY7" fmla="*/ 375830 h 384071"/>
                <a:gd name="connsiteX8" fmla="*/ 305609 w 516199"/>
                <a:gd name="connsiteY8" fmla="*/ 380885 h 384071"/>
                <a:gd name="connsiteX9" fmla="*/ 245970 w 516199"/>
                <a:gd name="connsiteY9" fmla="*/ 372798 h 384071"/>
                <a:gd name="connsiteX10" fmla="*/ 208906 w 516199"/>
                <a:gd name="connsiteY10" fmla="*/ 306083 h 384071"/>
                <a:gd name="connsiteX11" fmla="*/ 120626 w 516199"/>
                <a:gd name="connsiteY11" fmla="*/ 156142 h 384071"/>
                <a:gd name="connsiteX12" fmla="*/ 56607 w 516199"/>
                <a:gd name="connsiteY12" fmla="*/ 103579 h 384071"/>
                <a:gd name="connsiteX13" fmla="*/ 0 w 516199"/>
                <a:gd name="connsiteY13" fmla="*/ 110655 h 3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6199" h="384071">
                  <a:moveTo>
                    <a:pt x="0" y="110655"/>
                  </a:moveTo>
                  <a:cubicBezTo>
                    <a:pt x="8761" y="63819"/>
                    <a:pt x="36727" y="31473"/>
                    <a:pt x="77834" y="13951"/>
                  </a:cubicBezTo>
                  <a:cubicBezTo>
                    <a:pt x="131746" y="-9298"/>
                    <a:pt x="216993" y="137"/>
                    <a:pt x="253720" y="15973"/>
                  </a:cubicBezTo>
                  <a:cubicBezTo>
                    <a:pt x="271578" y="24734"/>
                    <a:pt x="282360" y="40907"/>
                    <a:pt x="293142" y="56070"/>
                  </a:cubicBezTo>
                  <a:cubicBezTo>
                    <a:pt x="329532" y="108633"/>
                    <a:pt x="362553" y="163218"/>
                    <a:pt x="388161" y="221847"/>
                  </a:cubicBezTo>
                  <a:cubicBezTo>
                    <a:pt x="404334" y="258237"/>
                    <a:pt x="423203" y="293279"/>
                    <a:pt x="449822" y="323267"/>
                  </a:cubicBezTo>
                  <a:cubicBezTo>
                    <a:pt x="467680" y="343484"/>
                    <a:pt x="487896" y="360668"/>
                    <a:pt x="516200" y="363363"/>
                  </a:cubicBezTo>
                  <a:cubicBezTo>
                    <a:pt x="506765" y="369092"/>
                    <a:pt x="487896" y="374146"/>
                    <a:pt x="475093" y="375830"/>
                  </a:cubicBezTo>
                  <a:cubicBezTo>
                    <a:pt x="414106" y="383243"/>
                    <a:pt x="366933" y="387287"/>
                    <a:pt x="305609" y="380885"/>
                  </a:cubicBezTo>
                  <a:cubicBezTo>
                    <a:pt x="288425" y="379200"/>
                    <a:pt x="262480" y="377852"/>
                    <a:pt x="245970" y="372798"/>
                  </a:cubicBezTo>
                  <a:cubicBezTo>
                    <a:pt x="227101" y="352244"/>
                    <a:pt x="220362" y="331017"/>
                    <a:pt x="208906" y="306083"/>
                  </a:cubicBezTo>
                  <a:cubicBezTo>
                    <a:pt x="184646" y="253182"/>
                    <a:pt x="160049" y="200282"/>
                    <a:pt x="120626" y="156142"/>
                  </a:cubicBezTo>
                  <a:cubicBezTo>
                    <a:pt x="101757" y="134915"/>
                    <a:pt x="83562" y="113350"/>
                    <a:pt x="56607" y="103579"/>
                  </a:cubicBezTo>
                  <a:cubicBezTo>
                    <a:pt x="45151" y="93807"/>
                    <a:pt x="16173" y="89427"/>
                    <a:pt x="0" y="1106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83">
              <a:extLst>
                <a:ext uri="{FF2B5EF4-FFF2-40B4-BE49-F238E27FC236}">
                  <a16:creationId xmlns:a16="http://schemas.microsoft.com/office/drawing/2014/main" xmlns="" id="{6563DF3F-0591-4C8B-BFA5-5B91DDB455C6}"/>
                </a:ext>
              </a:extLst>
            </p:cNvPr>
            <p:cNvSpPr/>
            <p:nvPr/>
          </p:nvSpPr>
          <p:spPr>
            <a:xfrm>
              <a:off x="6942632" y="4124750"/>
              <a:ext cx="3369" cy="3369"/>
            </a:xfrm>
            <a:custGeom>
              <a:avLst/>
              <a:gdLst/>
              <a:ahLst/>
              <a:cxnLst/>
              <a:rect l="l" t="t" r="r" b="b"/>
              <a:pathLst>
                <a:path w="3369" h="3369"/>
              </a:pathLst>
            </a:custGeom>
            <a:noFill/>
            <a:ln w="3369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84">
              <a:extLst>
                <a:ext uri="{FF2B5EF4-FFF2-40B4-BE49-F238E27FC236}">
                  <a16:creationId xmlns:a16="http://schemas.microsoft.com/office/drawing/2014/main" xmlns="" id="{B4DDAE21-9832-404B-B21D-1100D2A1783C}"/>
                </a:ext>
              </a:extLst>
            </p:cNvPr>
            <p:cNvSpPr/>
            <p:nvPr/>
          </p:nvSpPr>
          <p:spPr>
            <a:xfrm>
              <a:off x="10330951" y="4360937"/>
              <a:ext cx="135212" cy="178928"/>
            </a:xfrm>
            <a:custGeom>
              <a:avLst/>
              <a:gdLst>
                <a:gd name="connsiteX0" fmla="*/ 119952 w 135212"/>
                <a:gd name="connsiteY0" fmla="*/ 73465 h 178928"/>
                <a:gd name="connsiteX1" fmla="*/ 89627 w 135212"/>
                <a:gd name="connsiteY1" fmla="*/ 7087 h 178928"/>
                <a:gd name="connsiteX2" fmla="*/ 12467 w 135212"/>
                <a:gd name="connsiteY2" fmla="*/ 149278 h 178928"/>
                <a:gd name="connsiteX3" fmla="*/ 0 w 135212"/>
                <a:gd name="connsiteY3" fmla="*/ 178929 h 178928"/>
                <a:gd name="connsiteX4" fmla="*/ 20217 w 135212"/>
                <a:gd name="connsiteY4" fmla="*/ 164103 h 178928"/>
                <a:gd name="connsiteX5" fmla="*/ 119952 w 135212"/>
                <a:gd name="connsiteY5" fmla="*/ 73465 h 17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12" h="178928">
                  <a:moveTo>
                    <a:pt x="119952" y="73465"/>
                  </a:moveTo>
                  <a:cubicBezTo>
                    <a:pt x="140506" y="48868"/>
                    <a:pt x="148593" y="-22564"/>
                    <a:pt x="89627" y="7087"/>
                  </a:cubicBezTo>
                  <a:cubicBezTo>
                    <a:pt x="52564" y="48531"/>
                    <a:pt x="36390" y="101094"/>
                    <a:pt x="12467" y="149278"/>
                  </a:cubicBezTo>
                  <a:cubicBezTo>
                    <a:pt x="7750" y="158712"/>
                    <a:pt x="3369" y="168820"/>
                    <a:pt x="0" y="178929"/>
                  </a:cubicBezTo>
                  <a:cubicBezTo>
                    <a:pt x="6402" y="173538"/>
                    <a:pt x="13478" y="169157"/>
                    <a:pt x="20217" y="164103"/>
                  </a:cubicBezTo>
                  <a:cubicBezTo>
                    <a:pt x="57955" y="136811"/>
                    <a:pt x="89290" y="110192"/>
                    <a:pt x="119952" y="73465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85">
              <a:extLst>
                <a:ext uri="{FF2B5EF4-FFF2-40B4-BE49-F238E27FC236}">
                  <a16:creationId xmlns:a16="http://schemas.microsoft.com/office/drawing/2014/main" xmlns="" id="{C253317B-1BE8-4375-A4C4-5209600D93DF}"/>
                </a:ext>
              </a:extLst>
            </p:cNvPr>
            <p:cNvSpPr/>
            <p:nvPr/>
          </p:nvSpPr>
          <p:spPr>
            <a:xfrm>
              <a:off x="10628474" y="4471466"/>
              <a:ext cx="1010" cy="1347"/>
            </a:xfrm>
            <a:custGeom>
              <a:avLst/>
              <a:gdLst>
                <a:gd name="connsiteX0" fmla="*/ 1011 w 1010"/>
                <a:gd name="connsiteY0" fmla="*/ 337 h 1347"/>
                <a:gd name="connsiteX1" fmla="*/ 0 w 1010"/>
                <a:gd name="connsiteY1" fmla="*/ 0 h 1347"/>
                <a:gd name="connsiteX2" fmla="*/ 0 w 1010"/>
                <a:gd name="connsiteY2" fmla="*/ 1348 h 1347"/>
                <a:gd name="connsiteX3" fmla="*/ 1011 w 1010"/>
                <a:gd name="connsiteY3" fmla="*/ 33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" h="1347">
                  <a:moveTo>
                    <a:pt x="1011" y="337"/>
                  </a:moveTo>
                  <a:cubicBezTo>
                    <a:pt x="674" y="337"/>
                    <a:pt x="337" y="0"/>
                    <a:pt x="0" y="0"/>
                  </a:cubicBezTo>
                  <a:cubicBezTo>
                    <a:pt x="0" y="337"/>
                    <a:pt x="0" y="1011"/>
                    <a:pt x="0" y="1348"/>
                  </a:cubicBezTo>
                  <a:cubicBezTo>
                    <a:pt x="337" y="1011"/>
                    <a:pt x="674" y="674"/>
                    <a:pt x="1011" y="337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86">
              <a:extLst>
                <a:ext uri="{FF2B5EF4-FFF2-40B4-BE49-F238E27FC236}">
                  <a16:creationId xmlns:a16="http://schemas.microsoft.com/office/drawing/2014/main" xmlns="" id="{2AA1BEB9-581F-47AA-8BA9-0823470FAE6A}"/>
                </a:ext>
              </a:extLst>
            </p:cNvPr>
            <p:cNvSpPr/>
            <p:nvPr/>
          </p:nvSpPr>
          <p:spPr>
            <a:xfrm>
              <a:off x="9034277" y="4493205"/>
              <a:ext cx="249448" cy="274435"/>
            </a:xfrm>
            <a:custGeom>
              <a:avLst/>
              <a:gdLst>
                <a:gd name="connsiteX0" fmla="*/ 124105 w 249448"/>
                <a:gd name="connsiteY0" fmla="*/ 57443 h 274435"/>
                <a:gd name="connsiteX1" fmla="*/ 57053 w 249448"/>
                <a:gd name="connsiteY1" fmla="*/ 8249 h 274435"/>
                <a:gd name="connsiteX2" fmla="*/ 109 w 249448"/>
                <a:gd name="connsiteY2" fmla="*/ 64856 h 274435"/>
                <a:gd name="connsiteX3" fmla="*/ 121746 w 249448"/>
                <a:gd name="connsiteY3" fmla="*/ 232654 h 274435"/>
                <a:gd name="connsiteX4" fmla="*/ 249449 w 249448"/>
                <a:gd name="connsiteY4" fmla="*/ 274436 h 274435"/>
                <a:gd name="connsiteX5" fmla="*/ 212385 w 249448"/>
                <a:gd name="connsiteY5" fmla="*/ 207720 h 274435"/>
                <a:gd name="connsiteX6" fmla="*/ 124105 w 249448"/>
                <a:gd name="connsiteY6" fmla="*/ 57443 h 27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48" h="274435">
                  <a:moveTo>
                    <a:pt x="124105" y="57443"/>
                  </a:moveTo>
                  <a:cubicBezTo>
                    <a:pt x="105236" y="36215"/>
                    <a:pt x="82998" y="21390"/>
                    <a:pt x="57053" y="8249"/>
                  </a:cubicBezTo>
                  <a:cubicBezTo>
                    <a:pt x="109" y="-20391"/>
                    <a:pt x="-565" y="32172"/>
                    <a:pt x="109" y="64856"/>
                  </a:cubicBezTo>
                  <a:cubicBezTo>
                    <a:pt x="6511" y="145386"/>
                    <a:pt x="56716" y="194916"/>
                    <a:pt x="121746" y="232654"/>
                  </a:cubicBezTo>
                  <a:cubicBezTo>
                    <a:pt x="161169" y="255567"/>
                    <a:pt x="203961" y="269381"/>
                    <a:pt x="249449" y="274436"/>
                  </a:cubicBezTo>
                  <a:cubicBezTo>
                    <a:pt x="232938" y="254556"/>
                    <a:pt x="223167" y="230970"/>
                    <a:pt x="212385" y="207720"/>
                  </a:cubicBezTo>
                  <a:cubicBezTo>
                    <a:pt x="187788" y="154146"/>
                    <a:pt x="163191" y="101583"/>
                    <a:pt x="124105" y="57443"/>
                  </a:cubicBezTo>
                  <a:close/>
                </a:path>
              </a:pathLst>
            </a:custGeom>
            <a:noFill/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87">
              <a:extLst>
                <a:ext uri="{FF2B5EF4-FFF2-40B4-BE49-F238E27FC236}">
                  <a16:creationId xmlns:a16="http://schemas.microsoft.com/office/drawing/2014/main" xmlns="" id="{071F929E-6A26-40DE-A8ED-A99ADDB97FEB}"/>
                </a:ext>
              </a:extLst>
            </p:cNvPr>
            <p:cNvSpPr/>
            <p:nvPr/>
          </p:nvSpPr>
          <p:spPr>
            <a:xfrm>
              <a:off x="9091320" y="5018665"/>
              <a:ext cx="553610" cy="659315"/>
            </a:xfrm>
            <a:custGeom>
              <a:avLst/>
              <a:gdLst>
                <a:gd name="connsiteX0" fmla="*/ 119625 w 553610"/>
                <a:gd name="connsiteY0" fmla="*/ 198124 h 659315"/>
                <a:gd name="connsiteX1" fmla="*/ 3716 w 553610"/>
                <a:gd name="connsiteY1" fmla="*/ 570111 h 659315"/>
                <a:gd name="connsiteX2" fmla="*/ 9444 w 553610"/>
                <a:gd name="connsiteY2" fmla="*/ 606164 h 659315"/>
                <a:gd name="connsiteX3" fmla="*/ 286750 w 553610"/>
                <a:gd name="connsiteY3" fmla="*/ 656706 h 659315"/>
                <a:gd name="connsiteX4" fmla="*/ 291467 w 553610"/>
                <a:gd name="connsiteY4" fmla="*/ 619642 h 659315"/>
                <a:gd name="connsiteX5" fmla="*/ 291804 w 553610"/>
                <a:gd name="connsiteY5" fmla="*/ 617957 h 659315"/>
                <a:gd name="connsiteX6" fmla="*/ 400637 w 553610"/>
                <a:gd name="connsiteY6" fmla="*/ 247655 h 659315"/>
                <a:gd name="connsiteX7" fmla="*/ 553611 w 553610"/>
                <a:gd name="connsiteY7" fmla="*/ 44140 h 659315"/>
                <a:gd name="connsiteX8" fmla="*/ 221046 w 553610"/>
                <a:gd name="connsiteY8" fmla="*/ 0 h 659315"/>
                <a:gd name="connsiteX9" fmla="*/ 119625 w 553610"/>
                <a:gd name="connsiteY9" fmla="*/ 198124 h 65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610" h="659315">
                  <a:moveTo>
                    <a:pt x="119625" y="198124"/>
                  </a:moveTo>
                  <a:cubicBezTo>
                    <a:pt x="69084" y="319761"/>
                    <a:pt x="39769" y="444094"/>
                    <a:pt x="3716" y="570111"/>
                  </a:cubicBezTo>
                  <a:cubicBezTo>
                    <a:pt x="10" y="583589"/>
                    <a:pt x="-4370" y="598751"/>
                    <a:pt x="9444" y="606164"/>
                  </a:cubicBezTo>
                  <a:cubicBezTo>
                    <a:pt x="23933" y="613914"/>
                    <a:pt x="270240" y="672205"/>
                    <a:pt x="286750" y="656706"/>
                  </a:cubicBezTo>
                  <a:cubicBezTo>
                    <a:pt x="293826" y="650304"/>
                    <a:pt x="290457" y="632446"/>
                    <a:pt x="291467" y="619642"/>
                  </a:cubicBezTo>
                  <a:cubicBezTo>
                    <a:pt x="291467" y="618968"/>
                    <a:pt x="291804" y="618631"/>
                    <a:pt x="291804" y="617957"/>
                  </a:cubicBezTo>
                  <a:cubicBezTo>
                    <a:pt x="305956" y="508450"/>
                    <a:pt x="351780" y="346380"/>
                    <a:pt x="400637" y="247655"/>
                  </a:cubicBezTo>
                  <a:cubicBezTo>
                    <a:pt x="425235" y="198124"/>
                    <a:pt x="462972" y="154995"/>
                    <a:pt x="553611" y="44140"/>
                  </a:cubicBezTo>
                  <a:lnTo>
                    <a:pt x="221046" y="0"/>
                  </a:lnTo>
                  <a:cubicBezTo>
                    <a:pt x="214981" y="22575"/>
                    <a:pt x="145233" y="146908"/>
                    <a:pt x="119625" y="1981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88">
              <a:extLst>
                <a:ext uri="{FF2B5EF4-FFF2-40B4-BE49-F238E27FC236}">
                  <a16:creationId xmlns:a16="http://schemas.microsoft.com/office/drawing/2014/main" xmlns="" id="{F0A6BC72-55CF-452C-8C35-852458269FE7}"/>
                </a:ext>
              </a:extLst>
            </p:cNvPr>
            <p:cNvSpPr/>
            <p:nvPr/>
          </p:nvSpPr>
          <p:spPr>
            <a:xfrm>
              <a:off x="10408785" y="4696882"/>
              <a:ext cx="674" cy="3369"/>
            </a:xfrm>
            <a:custGeom>
              <a:avLst/>
              <a:gdLst>
                <a:gd name="connsiteX0" fmla="*/ 674 w 674"/>
                <a:gd name="connsiteY0" fmla="*/ 0 h 3369"/>
                <a:gd name="connsiteX1" fmla="*/ 0 w 674"/>
                <a:gd name="connsiteY1" fmla="*/ 0 h 3369"/>
                <a:gd name="connsiteX2" fmla="*/ 674 w 674"/>
                <a:gd name="connsiteY2" fmla="*/ 0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" h="3369">
                  <a:moveTo>
                    <a:pt x="674" y="0"/>
                  </a:moveTo>
                  <a:cubicBezTo>
                    <a:pt x="337" y="0"/>
                    <a:pt x="337" y="0"/>
                    <a:pt x="0" y="0"/>
                  </a:cubicBezTo>
                  <a:cubicBezTo>
                    <a:pt x="0" y="0"/>
                    <a:pt x="337" y="0"/>
                    <a:pt x="674" y="0"/>
                  </a:cubicBezTo>
                  <a:close/>
                </a:path>
              </a:pathLst>
            </a:custGeom>
            <a:solidFill>
              <a:srgbClr val="A51D24"/>
            </a:solidFill>
            <a:ln w="3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574465" y="294886"/>
            <a:ext cx="73696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2.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Kepemilikan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Persetujuan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(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Perizinan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)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2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403592" y="1720439"/>
            <a:ext cx="6895378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terhadap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seluruh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ketentuan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diwajibkan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dlm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68" y="1055986"/>
            <a:ext cx="2374571" cy="274996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451880" y="3778306"/>
            <a:ext cx="84453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outlet / effluent yang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limbahnya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selama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sekali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baku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mutu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usaha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kegiatan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Permen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LHK No. 5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2021</a:t>
            </a: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 (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area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pembuangan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pemanfaatan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mewakili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upstream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downstream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aliran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yang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kualitas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limbahnya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selama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6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sekali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PP No. 22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2021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451881" y="288231"/>
            <a:ext cx="7429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/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3.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Kelengkapan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Titik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Penaatan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dan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Titik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Pantau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843550"/>
            <a:ext cx="6711180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Melakukan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terhadap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seluruh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 parameter (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&amp;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harian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dengan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ketentuan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peraturan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PUU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8" y="3808026"/>
            <a:ext cx="93011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bulanan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mengacu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muatan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endParaRPr lang="id-ID" altLang="ko-KR" sz="2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261938"/>
            <a:r>
              <a:rPr lang="id-ID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yang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dimiliki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Permen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LHK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5 </a:t>
            </a:r>
            <a:r>
              <a:rPr lang="id-ID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ahun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2021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harian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mengacu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muatan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dimilki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biasanya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diwajibkan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 (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dua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parameter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yakni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pH </a:t>
            </a:r>
            <a:r>
              <a:rPr lang="en-US" altLang="ko-KR" sz="22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debit air </a:t>
            </a:r>
            <a:r>
              <a:rPr lang="en-US" altLang="ko-KR" sz="22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</a:t>
            </a:r>
            <a:r>
              <a:rPr lang="en-US" altLang="ko-KR" sz="2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harian</a:t>
            </a:r>
            <a:endParaRPr lang="en-US" altLang="ko-KR" sz="2200" u="sng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(6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sekali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mengacu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muatan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PP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22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Tahun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2021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88" y="1419080"/>
            <a:ext cx="1547149" cy="2004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59" y="2403736"/>
            <a:ext cx="404149" cy="612744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8" y="447888"/>
            <a:ext cx="6493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575" indent="-536575"/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4.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Kelengkapan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Parameter Air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Limbah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5155382"/>
            <a:ext cx="11481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 </a:t>
            </a:r>
            <a:r>
              <a:rPr lang="en-US" altLang="ko-KR" sz="20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</a:t>
            </a:r>
            <a:r>
              <a:rPr lang="en-US" altLang="ko-KR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sekali</a:t>
            </a:r>
            <a:r>
              <a:rPr lang="en-US" altLang="ko-KR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Parameter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6 </a:t>
            </a:r>
            <a:r>
              <a:rPr lang="en-US" altLang="ko-KR" sz="20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</a:t>
            </a:r>
            <a:r>
              <a:rPr lang="en-US" altLang="ko-KR" sz="2000" u="sng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sekali</a:t>
            </a:r>
            <a:endParaRPr lang="en-US" altLang="ko-KR" sz="2000" u="sng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261938"/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melaporkan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tersebut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pada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DLH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Kab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./Kota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DLH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Provinsi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manual</a:t>
            </a:r>
            <a:r>
              <a:rPr lang="id-ID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kepada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KLHK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SIMPEL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8588729" y="1633896"/>
            <a:ext cx="1081035" cy="1121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9260023" y="2656330"/>
            <a:ext cx="1228594" cy="9087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3447903"/>
            <a:ext cx="675472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Melaporkan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perhitungan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beban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pencemar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jika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diwajibkan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peraturan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PUU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yang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dimiliki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447888"/>
            <a:ext cx="62467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5.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Kelengkapan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Jumlah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Data yang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Dilaporkan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665342"/>
            <a:ext cx="675472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Melaporkan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setiap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patameter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untuk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seluruh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ketentuan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peraturan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PUU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1446425"/>
            <a:ext cx="6609580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Hasil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bulanan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maupun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harian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wajib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memenuhi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baku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mutu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sesuai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ketetapan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izin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pertek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/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dokumen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lingkungan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/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atau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peraturan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PUU yang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dimiliki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156963" y="4292153"/>
            <a:ext cx="8319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*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pemantauan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diwajibkan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memenuhi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baku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mutu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pantau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diperuntukan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menilai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efisiensi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Sistem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Instalasi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Pengolahan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Limbah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(IPAL)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70" y="1605585"/>
            <a:ext cx="2950649" cy="1828213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447888"/>
            <a:ext cx="6377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6.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Baku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Mutu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9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083" t="22706" r="30903" b="40455"/>
          <a:stretch/>
        </p:blipFill>
        <p:spPr>
          <a:xfrm>
            <a:off x="1104226" y="3346620"/>
            <a:ext cx="5147486" cy="3018472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DE105CE-A460-4907-B0B9-6C67DA0F97A3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4EA037B-3E3E-4918-BD36-C40DDDCED589}"/>
              </a:ext>
            </a:extLst>
          </p:cNvPr>
          <p:cNvSpPr/>
          <p:nvPr/>
        </p:nvSpPr>
        <p:spPr>
          <a:xfrm>
            <a:off x="7347258" y="447888"/>
            <a:ext cx="4360985" cy="4360985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508" y="1765562"/>
            <a:ext cx="5931509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Memenuhi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seluruh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ketentuan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teknis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dalam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IPAL yang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diantaranya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299910-C81B-4E5E-8C6F-D235B93F877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CBF8C7B-6E13-441E-93F5-356C1305313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3592" y="6554316"/>
            <a:ext cx="8812839" cy="814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9214444" y="6466513"/>
            <a:ext cx="131975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dlhjatim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0DE2E-B7B6-4107-84B7-86414F370FBF}"/>
              </a:ext>
            </a:extLst>
          </p:cNvPr>
          <p:cNvSpPr txBox="1"/>
          <p:nvPr/>
        </p:nvSpPr>
        <p:spPr>
          <a:xfrm>
            <a:off x="10342953" y="6466513"/>
            <a:ext cx="18490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smtClean="0">
                <a:solidFill>
                  <a:schemeClr val="accent1"/>
                </a:solidFill>
                <a:cs typeface="Arial" pitchFamily="34" charset="0"/>
              </a:rPr>
              <a:t>@</a:t>
            </a:r>
            <a:r>
              <a:rPr lang="en-US" altLang="ko-KR" sz="1600" b="1" dirty="0" err="1" smtClean="0">
                <a:solidFill>
                  <a:schemeClr val="accent1"/>
                </a:solidFill>
                <a:cs typeface="Arial" pitchFamily="34" charset="0"/>
              </a:rPr>
              <a:t>ppkl_dlh.jatim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F84C6B-B53C-4596-9E14-B7689A8C86C2}"/>
              </a:ext>
            </a:extLst>
          </p:cNvPr>
          <p:cNvSpPr/>
          <p:nvPr/>
        </p:nvSpPr>
        <p:spPr>
          <a:xfrm>
            <a:off x="401605" y="6681051"/>
            <a:ext cx="8812839" cy="81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>
          <a:xfrm>
            <a:off x="69232" y="6136548"/>
            <a:ext cx="664747" cy="6845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CA5C5B1-141D-43E5-ABAF-BDA0E67A8350}"/>
              </a:ext>
            </a:extLst>
          </p:cNvPr>
          <p:cNvSpPr txBox="1"/>
          <p:nvPr/>
        </p:nvSpPr>
        <p:spPr>
          <a:xfrm>
            <a:off x="226649" y="2949134"/>
            <a:ext cx="644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1.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Melengkapi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Penaatan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Nama Dan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Titik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Koordinat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26" y="1619524"/>
            <a:ext cx="3189075" cy="1975941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xmlns="" id="{5A751CFF-7264-49B0-8AAF-08BCB988A896}"/>
              </a:ext>
            </a:extLst>
          </p:cNvPr>
          <p:cNvSpPr/>
          <p:nvPr/>
        </p:nvSpPr>
        <p:spPr>
          <a:xfrm>
            <a:off x="226649" y="290350"/>
            <a:ext cx="6447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indent="-623888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7.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Pemenuhan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Teknis</a:t>
            </a:r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IPAL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792</Words>
  <Application>Microsoft Office PowerPoint</Application>
  <PresentationFormat>Custom</PresentationFormat>
  <Paragraphs>104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bid ppkl</cp:lastModifiedBy>
  <cp:revision>106</cp:revision>
  <dcterms:created xsi:type="dcterms:W3CDTF">2020-01-20T05:08:25Z</dcterms:created>
  <dcterms:modified xsi:type="dcterms:W3CDTF">2022-06-14T22:47:58Z</dcterms:modified>
</cp:coreProperties>
</file>